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4" r:id="rId2"/>
    <p:sldId id="259" r:id="rId3"/>
    <p:sldId id="269" r:id="rId4"/>
    <p:sldId id="307" r:id="rId5"/>
    <p:sldId id="308" r:id="rId6"/>
    <p:sldId id="310" r:id="rId7"/>
    <p:sldId id="329" r:id="rId8"/>
    <p:sldId id="312" r:id="rId9"/>
    <p:sldId id="331" r:id="rId10"/>
    <p:sldId id="330" r:id="rId11"/>
    <p:sldId id="311" r:id="rId12"/>
    <p:sldId id="328" r:id="rId13"/>
    <p:sldId id="322" r:id="rId14"/>
    <p:sldId id="315" r:id="rId15"/>
    <p:sldId id="326" r:id="rId16"/>
    <p:sldId id="313" r:id="rId17"/>
    <p:sldId id="316" r:id="rId18"/>
    <p:sldId id="332" r:id="rId19"/>
    <p:sldId id="314" r:id="rId20"/>
    <p:sldId id="333" r:id="rId21"/>
    <p:sldId id="334" r:id="rId22"/>
    <p:sldId id="335" r:id="rId23"/>
    <p:sldId id="321" r:id="rId24"/>
    <p:sldId id="323" r:id="rId25"/>
    <p:sldId id="317" r:id="rId26"/>
    <p:sldId id="318" r:id="rId27"/>
    <p:sldId id="319" r:id="rId28"/>
    <p:sldId id="324" r:id="rId29"/>
    <p:sldId id="320" r:id="rId30"/>
    <p:sldId id="325" r:id="rId31"/>
    <p:sldId id="284" r:id="rId32"/>
    <p:sldId id="327" r:id="rId33"/>
    <p:sldId id="275" r:id="rId34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 Light" panose="020B0502040204020203" pitchFamily="34" charset="-122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CAD616CC-9AE9-44B0-AFEF-7E07F63D819C}">
          <p14:sldIdLst>
            <p14:sldId id="274"/>
            <p14:sldId id="259"/>
            <p14:sldId id="269"/>
            <p14:sldId id="307"/>
            <p14:sldId id="308"/>
            <p14:sldId id="310"/>
            <p14:sldId id="329"/>
            <p14:sldId id="312"/>
            <p14:sldId id="331"/>
            <p14:sldId id="330"/>
            <p14:sldId id="311"/>
            <p14:sldId id="328"/>
            <p14:sldId id="322"/>
            <p14:sldId id="315"/>
            <p14:sldId id="326"/>
            <p14:sldId id="313"/>
            <p14:sldId id="316"/>
            <p14:sldId id="332"/>
            <p14:sldId id="314"/>
            <p14:sldId id="333"/>
            <p14:sldId id="334"/>
            <p14:sldId id="335"/>
            <p14:sldId id="321"/>
            <p14:sldId id="323"/>
            <p14:sldId id="317"/>
            <p14:sldId id="318"/>
            <p14:sldId id="319"/>
            <p14:sldId id="324"/>
            <p14:sldId id="320"/>
            <p14:sldId id="325"/>
            <p14:sldId id="284"/>
            <p14:sldId id="32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4" userDrawn="1">
          <p15:clr>
            <a:srgbClr val="A4A3A4"/>
          </p15:clr>
        </p15:guide>
        <p15:guide id="2" pos="416" userDrawn="1">
          <p15:clr>
            <a:srgbClr val="A4A3A4"/>
          </p15:clr>
        </p15:guide>
        <p15:guide id="3" pos="7256" userDrawn="1">
          <p15:clr>
            <a:srgbClr val="A4A3A4"/>
          </p15:clr>
        </p15:guide>
        <p15:guide id="4" orient="horz" pos="384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  <p15:guide id="6" orient="horz" pos="3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C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5" autoAdjust="0"/>
    <p:restoredTop sz="94270" autoAdjust="0"/>
  </p:normalViewPr>
  <p:slideViewPr>
    <p:cSldViewPr snapToGrid="0">
      <p:cViewPr>
        <p:scale>
          <a:sx n="125" d="100"/>
          <a:sy n="125" d="100"/>
        </p:scale>
        <p:origin x="1542" y="942"/>
      </p:cViewPr>
      <p:guideLst>
        <p:guide orient="horz" pos="4144"/>
        <p:guide pos="416"/>
        <p:guide pos="7256"/>
        <p:guide orient="horz" pos="384"/>
        <p:guide orient="horz" pos="600"/>
        <p:guide orient="horz" pos="3928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70B4C16-F90D-453A-A879-63A5B82CC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638460-04FA-4B41-B558-4B4F79D921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BF07BA-846F-4D2D-BA6B-9D19FB19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CE3DC7-A8A9-4E12-85F3-124B7874A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2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28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856724-3157-4233-A738-FDDAC8235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/>
        </p:blipFill>
        <p:spPr>
          <a:xfrm>
            <a:off x="-5505" y="0"/>
            <a:ext cx="5199786" cy="7019420"/>
          </a:xfrm>
          <a:prstGeom prst="parallelogram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7555536-8985-4418-9A40-F68D1E319496}"/>
              </a:ext>
            </a:extLst>
          </p:cNvPr>
          <p:cNvCxnSpPr>
            <a:cxnSpLocks/>
          </p:cNvCxnSpPr>
          <p:nvPr userDrawn="1"/>
        </p:nvCxnSpPr>
        <p:spPr>
          <a:xfrm>
            <a:off x="10267418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697CC-6610-44FD-BF4C-FB7A50E2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1680" y="1937822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B20B66E4-EDD4-47CB-A4C8-200FD2E911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</a:p>
        </p:txBody>
      </p:sp>
      <p:sp>
        <p:nvSpPr>
          <p:cNvPr id="60" name="文本占位符 56">
            <a:extLst>
              <a:ext uri="{FF2B5EF4-FFF2-40B4-BE49-F238E27FC236}">
                <a16:creationId xmlns:a16="http://schemas.microsoft.com/office/drawing/2014/main" id="{F20849D7-420D-4388-8E61-A73EDA592B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4281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29000849-C90B-4709-8878-540FF7121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501956A7-8503-4BB3-B8E9-734A591B3FB0}"/>
              </a:ext>
            </a:extLst>
          </p:cNvPr>
          <p:cNvSpPr/>
          <p:nvPr userDrawn="1"/>
        </p:nvSpPr>
        <p:spPr>
          <a:xfrm>
            <a:off x="662449" y="1386541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C29F0B-2B47-417A-8A37-9E156515AC2A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44058" y="1555419"/>
            <a:ext cx="3949906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>
              <a:extLst>
                <a:ext uri="{FF2B5EF4-FFF2-40B4-BE49-F238E27FC236}">
                  <a16:creationId xmlns:a16="http://schemas.microsoft.com/office/drawing/2014/main" id="{B19B8C47-9863-42E4-965C-4C61076B5AC5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>
                <a:extLst>
                  <a:ext uri="{FF2B5EF4-FFF2-40B4-BE49-F238E27FC236}">
                    <a16:creationId xmlns:a16="http://schemas.microsoft.com/office/drawing/2014/main" id="{E8784B6C-5E27-4B29-9496-1A0E5265C321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2" name="íŝļíḍê">
                <a:extLst>
                  <a:ext uri="{FF2B5EF4-FFF2-40B4-BE49-F238E27FC236}">
                    <a16:creationId xmlns:a16="http://schemas.microsoft.com/office/drawing/2014/main" id="{0B1C4FC5-BA30-4E4F-BCD6-DAF59C996B2A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3" name="íşḷiḋe">
                <a:extLst>
                  <a:ext uri="{FF2B5EF4-FFF2-40B4-BE49-F238E27FC236}">
                    <a16:creationId xmlns:a16="http://schemas.microsoft.com/office/drawing/2014/main" id="{7FFAA749-0991-4E02-927A-367C74F76D5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4" name="iṩ1îdê">
                <a:extLst>
                  <a:ext uri="{FF2B5EF4-FFF2-40B4-BE49-F238E27FC236}">
                    <a16:creationId xmlns:a16="http://schemas.microsoft.com/office/drawing/2014/main" id="{380CE2F3-9D66-4E83-B86B-F23425659C86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5" name="isļïḍe">
                <a:extLst>
                  <a:ext uri="{FF2B5EF4-FFF2-40B4-BE49-F238E27FC236}">
                    <a16:creationId xmlns:a16="http://schemas.microsoft.com/office/drawing/2014/main" id="{28B5C7A1-F2B8-423D-829A-49C52D488848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6" name="íṣḷíḋê">
                <a:extLst>
                  <a:ext uri="{FF2B5EF4-FFF2-40B4-BE49-F238E27FC236}">
                    <a16:creationId xmlns:a16="http://schemas.microsoft.com/office/drawing/2014/main" id="{BA88EB7C-EF97-4CC7-9B82-B862CF7A611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7" name="iṧľïdé">
                <a:extLst>
                  <a:ext uri="{FF2B5EF4-FFF2-40B4-BE49-F238E27FC236}">
                    <a16:creationId xmlns:a16="http://schemas.microsoft.com/office/drawing/2014/main" id="{71E06BFD-3552-4A15-AD3A-C35B94FC952B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8" name="ïṡḷïḓé">
                <a:extLst>
                  <a:ext uri="{FF2B5EF4-FFF2-40B4-BE49-F238E27FC236}">
                    <a16:creationId xmlns:a16="http://schemas.microsoft.com/office/drawing/2014/main" id="{0A561A84-CEAA-4BCB-91C9-FC55D7B613E1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9" name="îṥ1ïḋè">
                <a:extLst>
                  <a:ext uri="{FF2B5EF4-FFF2-40B4-BE49-F238E27FC236}">
                    <a16:creationId xmlns:a16="http://schemas.microsoft.com/office/drawing/2014/main" id="{CA892DEB-F875-4721-9973-0E9645689CF3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0" name="ïsľîdé">
                <a:extLst>
                  <a:ext uri="{FF2B5EF4-FFF2-40B4-BE49-F238E27FC236}">
                    <a16:creationId xmlns:a16="http://schemas.microsoft.com/office/drawing/2014/main" id="{CFCFC062-20F6-47F1-93DC-FCD14DB482D8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1" name="íṩlíďê">
                <a:extLst>
                  <a:ext uri="{FF2B5EF4-FFF2-40B4-BE49-F238E27FC236}">
                    <a16:creationId xmlns:a16="http://schemas.microsoft.com/office/drawing/2014/main" id="{6738192F-B338-4400-813A-77AE30BF28DD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2" name="işḷïďè">
                <a:extLst>
                  <a:ext uri="{FF2B5EF4-FFF2-40B4-BE49-F238E27FC236}">
                    <a16:creationId xmlns:a16="http://schemas.microsoft.com/office/drawing/2014/main" id="{00DB3A7B-E9BE-4B3C-893F-BCCE93451006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3" name="îṡlíḑê">
                <a:extLst>
                  <a:ext uri="{FF2B5EF4-FFF2-40B4-BE49-F238E27FC236}">
                    <a16:creationId xmlns:a16="http://schemas.microsoft.com/office/drawing/2014/main" id="{BEB562E3-FDD9-4377-B5D2-FF9C4B9420EF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4" name="iṡľïḍê">
                <a:extLst>
                  <a:ext uri="{FF2B5EF4-FFF2-40B4-BE49-F238E27FC236}">
                    <a16:creationId xmlns:a16="http://schemas.microsoft.com/office/drawing/2014/main" id="{5414527F-2504-4107-896F-CA3E1FB06637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5" name="iṥľíḑe">
                <a:extLst>
                  <a:ext uri="{FF2B5EF4-FFF2-40B4-BE49-F238E27FC236}">
                    <a16:creationId xmlns:a16="http://schemas.microsoft.com/office/drawing/2014/main" id="{59462E57-5E13-4B5D-B44D-DAA35D13EB21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6" name="íṥḷîḍé">
                <a:extLst>
                  <a:ext uri="{FF2B5EF4-FFF2-40B4-BE49-F238E27FC236}">
                    <a16:creationId xmlns:a16="http://schemas.microsoft.com/office/drawing/2014/main" id="{DE47170E-052F-4F24-8AEF-4CAB01C07BD0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7" name="íṩľiḓé">
                <a:extLst>
                  <a:ext uri="{FF2B5EF4-FFF2-40B4-BE49-F238E27FC236}">
                    <a16:creationId xmlns:a16="http://schemas.microsoft.com/office/drawing/2014/main" id="{8D9EAC3C-251D-4E50-A4FA-E9816DBF9E9E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8" name="ïŝļîdê">
                <a:extLst>
                  <a:ext uri="{FF2B5EF4-FFF2-40B4-BE49-F238E27FC236}">
                    <a16:creationId xmlns:a16="http://schemas.microsoft.com/office/drawing/2014/main" id="{BE241266-9CD4-451C-8172-BC2F4092BA70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9" name="iṡľîḑé">
                <a:extLst>
                  <a:ext uri="{FF2B5EF4-FFF2-40B4-BE49-F238E27FC236}">
                    <a16:creationId xmlns:a16="http://schemas.microsoft.com/office/drawing/2014/main" id="{9D49F9AF-0675-47CC-82E5-E6A14E4A93B3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0" name="iṩ1íḋè">
                <a:extLst>
                  <a:ext uri="{FF2B5EF4-FFF2-40B4-BE49-F238E27FC236}">
                    <a16:creationId xmlns:a16="http://schemas.microsoft.com/office/drawing/2014/main" id="{B30602B5-84BF-495F-8B2C-56C9F7D991DE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1" name="íṣľíḍè">
                <a:extLst>
                  <a:ext uri="{FF2B5EF4-FFF2-40B4-BE49-F238E27FC236}">
                    <a16:creationId xmlns:a16="http://schemas.microsoft.com/office/drawing/2014/main" id="{806D42AA-D5CF-45BF-BE70-6B95556F7302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3" name="íṥľíḓé">
              <a:extLst>
                <a:ext uri="{FF2B5EF4-FFF2-40B4-BE49-F238E27FC236}">
                  <a16:creationId xmlns:a16="http://schemas.microsoft.com/office/drawing/2014/main" id="{30C258CF-1C5D-4375-998B-69EB982ED521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>
                <a:extLst>
                  <a:ext uri="{FF2B5EF4-FFF2-40B4-BE49-F238E27FC236}">
                    <a16:creationId xmlns:a16="http://schemas.microsoft.com/office/drawing/2014/main" id="{F1A96756-87A9-4A1D-82CA-69FA1712C3C7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5" name="íSļïďé">
                <a:extLst>
                  <a:ext uri="{FF2B5EF4-FFF2-40B4-BE49-F238E27FC236}">
                    <a16:creationId xmlns:a16="http://schemas.microsoft.com/office/drawing/2014/main" id="{D58800CB-0724-429E-ACB3-46AC4C83162E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6" name="íṥľîḍe">
                <a:extLst>
                  <a:ext uri="{FF2B5EF4-FFF2-40B4-BE49-F238E27FC236}">
                    <a16:creationId xmlns:a16="http://schemas.microsoft.com/office/drawing/2014/main" id="{A401AD8B-1BD5-445C-BDC5-31EBF3EC50A0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7" name="îṧ1iḍê">
                <a:extLst>
                  <a:ext uri="{FF2B5EF4-FFF2-40B4-BE49-F238E27FC236}">
                    <a16:creationId xmlns:a16="http://schemas.microsoft.com/office/drawing/2014/main" id="{15929E5C-4AB2-43BB-96BE-4AFA6966F5AB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8" name="îšlïḓe">
                <a:extLst>
                  <a:ext uri="{FF2B5EF4-FFF2-40B4-BE49-F238E27FC236}">
                    <a16:creationId xmlns:a16="http://schemas.microsoft.com/office/drawing/2014/main" id="{AED696CF-7DC0-407D-99EB-616B4547A784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9" name="iṩľiďe">
                <a:extLst>
                  <a:ext uri="{FF2B5EF4-FFF2-40B4-BE49-F238E27FC236}">
                    <a16:creationId xmlns:a16="http://schemas.microsoft.com/office/drawing/2014/main" id="{1B68DAEA-D9CE-4F67-B4E3-1D6FA7E5C06C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" name="ïṩlíḋè">
                <a:extLst>
                  <a:ext uri="{FF2B5EF4-FFF2-40B4-BE49-F238E27FC236}">
                    <a16:creationId xmlns:a16="http://schemas.microsoft.com/office/drawing/2014/main" id="{D0FC74D6-E78F-4B21-A762-9A5800466CF3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" name="iṩľíḋé">
                <a:extLst>
                  <a:ext uri="{FF2B5EF4-FFF2-40B4-BE49-F238E27FC236}">
                    <a16:creationId xmlns:a16="http://schemas.microsoft.com/office/drawing/2014/main" id="{C9F40F49-5D80-4D29-B649-FAA9C6B63474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" name="iṧlíḓé">
                <a:extLst>
                  <a:ext uri="{FF2B5EF4-FFF2-40B4-BE49-F238E27FC236}">
                    <a16:creationId xmlns:a16="http://schemas.microsoft.com/office/drawing/2014/main" id="{6E425572-73BF-4E62-9D10-F1931074C190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" name="íṥľide">
                <a:extLst>
                  <a:ext uri="{FF2B5EF4-FFF2-40B4-BE49-F238E27FC236}">
                    <a16:creationId xmlns:a16="http://schemas.microsoft.com/office/drawing/2014/main" id="{21183790-1C56-420D-9D97-ACA4EDB96824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4" name="ïṩlîḑè">
                <a:extLst>
                  <a:ext uri="{FF2B5EF4-FFF2-40B4-BE49-F238E27FC236}">
                    <a16:creationId xmlns:a16="http://schemas.microsoft.com/office/drawing/2014/main" id="{FEB953B7-5E49-48FF-8F0C-7AB1CDEFE3D7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5" name="í$ḷiḓê">
                <a:extLst>
                  <a:ext uri="{FF2B5EF4-FFF2-40B4-BE49-F238E27FC236}">
                    <a16:creationId xmlns:a16="http://schemas.microsoft.com/office/drawing/2014/main" id="{77CFBF90-8A00-44A9-8967-A58E277AC346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6" name="ïṡļîdê">
                <a:extLst>
                  <a:ext uri="{FF2B5EF4-FFF2-40B4-BE49-F238E27FC236}">
                    <a16:creationId xmlns:a16="http://schemas.microsoft.com/office/drawing/2014/main" id="{1C5CFB9B-0291-42FE-8E3A-8B5B3E355646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7" name="ísḷíďê">
                <a:extLst>
                  <a:ext uri="{FF2B5EF4-FFF2-40B4-BE49-F238E27FC236}">
                    <a16:creationId xmlns:a16="http://schemas.microsoft.com/office/drawing/2014/main" id="{8A9361DF-F1EB-4AB7-BC3E-C263B6AFCB15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8" name="ïşḷïḑè">
                <a:extLst>
                  <a:ext uri="{FF2B5EF4-FFF2-40B4-BE49-F238E27FC236}">
                    <a16:creationId xmlns:a16="http://schemas.microsoft.com/office/drawing/2014/main" id="{79E4BF40-D353-4E2D-8505-475D5FAD2223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9" name="ïŝľiḍê">
                <a:extLst>
                  <a:ext uri="{FF2B5EF4-FFF2-40B4-BE49-F238E27FC236}">
                    <a16:creationId xmlns:a16="http://schemas.microsoft.com/office/drawing/2014/main" id="{368B85E5-2463-43D6-AFBE-5F41A3A41D9A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0" name="iṥḻïdê">
                <a:extLst>
                  <a:ext uri="{FF2B5EF4-FFF2-40B4-BE49-F238E27FC236}">
                    <a16:creationId xmlns:a16="http://schemas.microsoft.com/office/drawing/2014/main" id="{34A3662C-6C71-41E7-94B7-9705C795D64D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41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856724-3157-4233-A738-FDDAC8235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/>
        </p:blipFill>
        <p:spPr>
          <a:xfrm>
            <a:off x="860611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3" name="泪滴形 2">
            <a:extLst>
              <a:ext uri="{FF2B5EF4-FFF2-40B4-BE49-F238E27FC236}">
                <a16:creationId xmlns:a16="http://schemas.microsoft.com/office/drawing/2014/main" id="{983EB163-18EB-4096-B427-96C6ACD6EF6E}"/>
              </a:ext>
            </a:extLst>
          </p:cNvPr>
          <p:cNvSpPr/>
          <p:nvPr userDrawn="1"/>
        </p:nvSpPr>
        <p:spPr>
          <a:xfrm>
            <a:off x="1801906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3A6A9DF-B609-4BC4-9B29-CEED1954FF1B}"/>
              </a:ext>
            </a:extLst>
          </p:cNvPr>
          <p:cNvSpPr txBox="1"/>
          <p:nvPr userDrawn="1"/>
        </p:nvSpPr>
        <p:spPr>
          <a:xfrm>
            <a:off x="2414604" y="1258850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6BD210-5A98-4604-8FB6-7C2131254C5F}"/>
              </a:ext>
            </a:extLst>
          </p:cNvPr>
          <p:cNvSpPr txBox="1"/>
          <p:nvPr userDrawn="1"/>
        </p:nvSpPr>
        <p:spPr>
          <a:xfrm>
            <a:off x="2531850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微软雅黑 Light" panose="020B0502040204020203" pitchFamily="34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152754-CE53-4FC7-A6A7-4BB116F46E64}"/>
              </a:ext>
            </a:extLst>
          </p:cNvPr>
          <p:cNvCxnSpPr/>
          <p:nvPr userDrawn="1"/>
        </p:nvCxnSpPr>
        <p:spPr>
          <a:xfrm>
            <a:off x="2486289" y="2182863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EF5A5E4-E590-41D8-8AF1-ABE4DF672E14}"/>
              </a:ext>
            </a:extLst>
          </p:cNvPr>
          <p:cNvCxnSpPr/>
          <p:nvPr userDrawn="1"/>
        </p:nvCxnSpPr>
        <p:spPr>
          <a:xfrm>
            <a:off x="2494998" y="2489957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2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C46D9FCE-0CAE-47D6-91F2-19C9421FE31E}"/>
              </a:ext>
            </a:extLst>
          </p:cNvPr>
          <p:cNvSpPr/>
          <p:nvPr userDrawn="1"/>
        </p:nvSpPr>
        <p:spPr>
          <a:xfrm>
            <a:off x="0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AD279113-2814-43D4-BBAB-F2333EA42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/>
        </p:blipFill>
        <p:spPr>
          <a:xfrm>
            <a:off x="0" y="1638885"/>
            <a:ext cx="12192000" cy="3559127"/>
          </a:xfrm>
          <a:prstGeom prst="parallelogram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FE6429-6BA3-44A1-9438-3959A7D097C0}"/>
              </a:ext>
            </a:extLst>
          </p:cNvPr>
          <p:cNvSpPr/>
          <p:nvPr userDrawn="1"/>
        </p:nvSpPr>
        <p:spPr>
          <a:xfrm>
            <a:off x="3124511" y="2576961"/>
            <a:ext cx="6105378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F707F9A-21A3-4787-9C87-53B66C2D633A}"/>
              </a:ext>
            </a:extLst>
          </p:cNvPr>
          <p:cNvCxnSpPr>
            <a:cxnSpLocks/>
          </p:cNvCxnSpPr>
          <p:nvPr userDrawn="1"/>
        </p:nvCxnSpPr>
        <p:spPr>
          <a:xfrm>
            <a:off x="3926584" y="3505429"/>
            <a:ext cx="4373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>
            <a:extLst>
              <a:ext uri="{FF2B5EF4-FFF2-40B4-BE49-F238E27FC236}">
                <a16:creationId xmlns:a16="http://schemas.microsoft.com/office/drawing/2014/main" id="{56D2A524-C69F-4DE4-91FC-36C354DED5CA}"/>
              </a:ext>
            </a:extLst>
          </p:cNvPr>
          <p:cNvGrpSpPr/>
          <p:nvPr userDrawn="1"/>
        </p:nvGrpSpPr>
        <p:grpSpPr>
          <a:xfrm>
            <a:off x="5462044" y="805098"/>
            <a:ext cx="1430312" cy="1438699"/>
            <a:chOff x="3275013" y="2886075"/>
            <a:chExt cx="1082675" cy="1089025"/>
          </a:xfrm>
        </p:grpSpPr>
        <p:sp>
          <p:nvSpPr>
            <p:cNvPr id="10" name="ïSḷíḑe">
              <a:extLst>
                <a:ext uri="{FF2B5EF4-FFF2-40B4-BE49-F238E27FC236}">
                  <a16:creationId xmlns:a16="http://schemas.microsoft.com/office/drawing/2014/main" id="{C615845A-D691-46C2-9028-F48864A72063}"/>
                </a:ext>
              </a:extLst>
            </p:cNvPr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îṧḷîḓe">
              <a:extLst>
                <a:ext uri="{FF2B5EF4-FFF2-40B4-BE49-F238E27FC236}">
                  <a16:creationId xmlns:a16="http://schemas.microsoft.com/office/drawing/2014/main" id="{4065BAE6-623A-4357-858F-219FB1572362}"/>
                </a:ext>
              </a:extLst>
            </p:cNvPr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iṧļîḓè">
              <a:extLst>
                <a:ext uri="{FF2B5EF4-FFF2-40B4-BE49-F238E27FC236}">
                  <a16:creationId xmlns:a16="http://schemas.microsoft.com/office/drawing/2014/main" id="{09B1F3AB-E20E-4A07-9F14-1084DB7C99CF}"/>
                </a:ext>
              </a:extLst>
            </p:cNvPr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í$ḻiḓê">
              <a:extLst>
                <a:ext uri="{FF2B5EF4-FFF2-40B4-BE49-F238E27FC236}">
                  <a16:creationId xmlns:a16="http://schemas.microsoft.com/office/drawing/2014/main" id="{2E92C00A-C767-4171-8996-8DED3DFE863F}"/>
                </a:ext>
              </a:extLst>
            </p:cNvPr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íŝḻîďê">
              <a:extLst>
                <a:ext uri="{FF2B5EF4-FFF2-40B4-BE49-F238E27FC236}">
                  <a16:creationId xmlns:a16="http://schemas.microsoft.com/office/drawing/2014/main" id="{7B14009D-EEE2-4AAE-8A2B-02EBDDD6B1D9}"/>
                </a:ext>
              </a:extLst>
            </p:cNvPr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í$ḻíďê">
              <a:extLst>
                <a:ext uri="{FF2B5EF4-FFF2-40B4-BE49-F238E27FC236}">
                  <a16:creationId xmlns:a16="http://schemas.microsoft.com/office/drawing/2014/main" id="{3E393212-5BD7-4B69-86C7-F022283BE999}"/>
                </a:ext>
              </a:extLst>
            </p:cNvPr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ïśḻîdé">
              <a:extLst>
                <a:ext uri="{FF2B5EF4-FFF2-40B4-BE49-F238E27FC236}">
                  <a16:creationId xmlns:a16="http://schemas.microsoft.com/office/drawing/2014/main" id="{106316B0-135D-4E34-90E1-FF3878A05B57}"/>
                </a:ext>
              </a:extLst>
            </p:cNvPr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ïṩ1îḍè">
              <a:extLst>
                <a:ext uri="{FF2B5EF4-FFF2-40B4-BE49-F238E27FC236}">
                  <a16:creationId xmlns:a16="http://schemas.microsoft.com/office/drawing/2014/main" id="{47BE916D-3020-45C2-B447-354152558E9A}"/>
                </a:ext>
              </a:extLst>
            </p:cNvPr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ïṡḷiḓè">
              <a:extLst>
                <a:ext uri="{FF2B5EF4-FFF2-40B4-BE49-F238E27FC236}">
                  <a16:creationId xmlns:a16="http://schemas.microsoft.com/office/drawing/2014/main" id="{D367ACFA-6E33-48AD-9E86-9ABC1B395522}"/>
                </a:ext>
              </a:extLst>
            </p:cNvPr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iŝlïďê">
              <a:extLst>
                <a:ext uri="{FF2B5EF4-FFF2-40B4-BE49-F238E27FC236}">
                  <a16:creationId xmlns:a16="http://schemas.microsoft.com/office/drawing/2014/main" id="{60C9F77B-7757-478C-A83F-586B196A2723}"/>
                </a:ext>
              </a:extLst>
            </p:cNvPr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işḻïḋé">
              <a:extLst>
                <a:ext uri="{FF2B5EF4-FFF2-40B4-BE49-F238E27FC236}">
                  <a16:creationId xmlns:a16="http://schemas.microsoft.com/office/drawing/2014/main" id="{EC4846B3-3044-45E5-816D-750FC8EEC155}"/>
                </a:ext>
              </a:extLst>
            </p:cNvPr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işḻïḓè">
              <a:extLst>
                <a:ext uri="{FF2B5EF4-FFF2-40B4-BE49-F238E27FC236}">
                  <a16:creationId xmlns:a16="http://schemas.microsoft.com/office/drawing/2014/main" id="{49B65AFD-A12D-44BA-AB0C-46F440B2EB3D}"/>
                </a:ext>
              </a:extLst>
            </p:cNvPr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îṧ1íḍè">
              <a:extLst>
                <a:ext uri="{FF2B5EF4-FFF2-40B4-BE49-F238E27FC236}">
                  <a16:creationId xmlns:a16="http://schemas.microsoft.com/office/drawing/2014/main" id="{78688D05-503D-4726-81D4-6E09DD732975}"/>
                </a:ext>
              </a:extLst>
            </p:cNvPr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ïŝlíḓé">
              <a:extLst>
                <a:ext uri="{FF2B5EF4-FFF2-40B4-BE49-F238E27FC236}">
                  <a16:creationId xmlns:a16="http://schemas.microsoft.com/office/drawing/2014/main" id="{44C9C5A7-2CD6-4B75-9850-C9FC0EE98739}"/>
                </a:ext>
              </a:extLst>
            </p:cNvPr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iṡľîde">
              <a:extLst>
                <a:ext uri="{FF2B5EF4-FFF2-40B4-BE49-F238E27FC236}">
                  <a16:creationId xmlns:a16="http://schemas.microsoft.com/office/drawing/2014/main" id="{F3E88635-E793-4715-BA02-82FB4A66FA5C}"/>
                </a:ext>
              </a:extLst>
            </p:cNvPr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îşliḑe">
              <a:extLst>
                <a:ext uri="{FF2B5EF4-FFF2-40B4-BE49-F238E27FC236}">
                  <a16:creationId xmlns:a16="http://schemas.microsoft.com/office/drawing/2014/main" id="{C206C2D8-18AC-4EC2-9455-789DD6B87A99}"/>
                </a:ext>
              </a:extLst>
            </p:cNvPr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îṧlíḑè">
              <a:extLst>
                <a:ext uri="{FF2B5EF4-FFF2-40B4-BE49-F238E27FC236}">
                  <a16:creationId xmlns:a16="http://schemas.microsoft.com/office/drawing/2014/main" id="{47DF529D-D5C9-481C-AA89-0506E77A7022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îsḷíḍê">
              <a:extLst>
                <a:ext uri="{FF2B5EF4-FFF2-40B4-BE49-F238E27FC236}">
                  <a16:creationId xmlns:a16="http://schemas.microsoft.com/office/drawing/2014/main" id="{7F73D06D-B2F0-4E5E-9074-7A5111100BC9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íšliďè">
              <a:extLst>
                <a:ext uri="{FF2B5EF4-FFF2-40B4-BE49-F238E27FC236}">
                  <a16:creationId xmlns:a16="http://schemas.microsoft.com/office/drawing/2014/main" id="{91AFE2EC-D58C-4BAD-9A02-24C327772DA6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îṧlíďê">
              <a:extLst>
                <a:ext uri="{FF2B5EF4-FFF2-40B4-BE49-F238E27FC236}">
                  <a16:creationId xmlns:a16="http://schemas.microsoft.com/office/drawing/2014/main" id="{67F78963-84CE-4568-9751-A252174C0793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iṡḷîḋé">
              <a:extLst>
                <a:ext uri="{FF2B5EF4-FFF2-40B4-BE49-F238E27FC236}">
                  <a16:creationId xmlns:a16="http://schemas.microsoft.com/office/drawing/2014/main" id="{D533D1DE-F6C8-4705-A132-16617074FB7A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iṩlïḓé">
              <a:extLst>
                <a:ext uri="{FF2B5EF4-FFF2-40B4-BE49-F238E27FC236}">
                  <a16:creationId xmlns:a16="http://schemas.microsoft.com/office/drawing/2014/main" id="{B71907BF-696E-410F-B0E3-288AACFE4B3C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iṥ1ïďé">
              <a:extLst>
                <a:ext uri="{FF2B5EF4-FFF2-40B4-BE49-F238E27FC236}">
                  <a16:creationId xmlns:a16="http://schemas.microsoft.com/office/drawing/2014/main" id="{B146EF79-C41B-4BF6-BF31-A017F4831219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ïŝḻîḍè">
              <a:extLst>
                <a:ext uri="{FF2B5EF4-FFF2-40B4-BE49-F238E27FC236}">
                  <a16:creationId xmlns:a16="http://schemas.microsoft.com/office/drawing/2014/main" id="{62D825D4-C9F2-4021-B2E5-8E4733A701B1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ïṥ1iḑê">
              <a:extLst>
                <a:ext uri="{FF2B5EF4-FFF2-40B4-BE49-F238E27FC236}">
                  <a16:creationId xmlns:a16="http://schemas.microsoft.com/office/drawing/2014/main" id="{8750A02A-435C-4CC9-9861-3D44CCE0AF03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isḻíḋe">
              <a:extLst>
                <a:ext uri="{FF2B5EF4-FFF2-40B4-BE49-F238E27FC236}">
                  <a16:creationId xmlns:a16="http://schemas.microsoft.com/office/drawing/2014/main" id="{53658D5F-F10F-4602-9921-52A49E9A8677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îṧḻïḋe">
              <a:extLst>
                <a:ext uri="{FF2B5EF4-FFF2-40B4-BE49-F238E27FC236}">
                  <a16:creationId xmlns:a16="http://schemas.microsoft.com/office/drawing/2014/main" id="{49E98323-0DA6-465F-A938-FA56E1D2CA0C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îṩ1îďè">
              <a:extLst>
                <a:ext uri="{FF2B5EF4-FFF2-40B4-BE49-F238E27FC236}">
                  <a16:creationId xmlns:a16="http://schemas.microsoft.com/office/drawing/2014/main" id="{1B3F619F-3DA6-4985-9544-E73DFB16ECB9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iŝḷîḑe">
              <a:extLst>
                <a:ext uri="{FF2B5EF4-FFF2-40B4-BE49-F238E27FC236}">
                  <a16:creationId xmlns:a16="http://schemas.microsoft.com/office/drawing/2014/main" id="{6F69BFB5-40A9-416E-A93B-52D51CA6833E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ïṣ1íḓé">
              <a:extLst>
                <a:ext uri="{FF2B5EF4-FFF2-40B4-BE49-F238E27FC236}">
                  <a16:creationId xmlns:a16="http://schemas.microsoft.com/office/drawing/2014/main" id="{B6B9E567-4C9A-4832-B7E7-3780318C9D03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îsḻíḓé">
              <a:extLst>
                <a:ext uri="{FF2B5EF4-FFF2-40B4-BE49-F238E27FC236}">
                  <a16:creationId xmlns:a16="http://schemas.microsoft.com/office/drawing/2014/main" id="{D4E4F2F1-1289-4896-9AEC-F9F5D9C3B6E9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îŝlïde">
              <a:extLst>
                <a:ext uri="{FF2B5EF4-FFF2-40B4-BE49-F238E27FC236}">
                  <a16:creationId xmlns:a16="http://schemas.microsoft.com/office/drawing/2014/main" id="{8CC1AFEF-57EB-4621-86C5-8DCD0A4AC1E1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îšļïḓê">
              <a:extLst>
                <a:ext uri="{FF2B5EF4-FFF2-40B4-BE49-F238E27FC236}">
                  <a16:creationId xmlns:a16="http://schemas.microsoft.com/office/drawing/2014/main" id="{4257C7C1-EE57-4006-A262-DB3D16F4A34F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iśļîḓê">
              <a:extLst>
                <a:ext uri="{FF2B5EF4-FFF2-40B4-BE49-F238E27FC236}">
                  <a16:creationId xmlns:a16="http://schemas.microsoft.com/office/drawing/2014/main" id="{6B686F8F-69D0-4CE3-97C7-EAD562E9D1CF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ïṩļïḑé">
              <a:extLst>
                <a:ext uri="{FF2B5EF4-FFF2-40B4-BE49-F238E27FC236}">
                  <a16:creationId xmlns:a16="http://schemas.microsoft.com/office/drawing/2014/main" id="{A2836485-CAC9-4498-9B92-D2EED4C1357B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i$1iḋe">
              <a:extLst>
                <a:ext uri="{FF2B5EF4-FFF2-40B4-BE49-F238E27FC236}">
                  <a16:creationId xmlns:a16="http://schemas.microsoft.com/office/drawing/2014/main" id="{6D1EBE36-5334-490F-A7DB-00267435014A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i$ļîde">
              <a:extLst>
                <a:ext uri="{FF2B5EF4-FFF2-40B4-BE49-F238E27FC236}">
                  <a16:creationId xmlns:a16="http://schemas.microsoft.com/office/drawing/2014/main" id="{9A2C26B6-7E40-423A-9E66-AA52A1B1821B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iṡļîďê">
              <a:extLst>
                <a:ext uri="{FF2B5EF4-FFF2-40B4-BE49-F238E27FC236}">
                  <a16:creationId xmlns:a16="http://schemas.microsoft.com/office/drawing/2014/main" id="{3089104C-F32F-4C0C-ACAE-60B1BA998933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8" name="îşḷiḋé">
              <a:extLst>
                <a:ext uri="{FF2B5EF4-FFF2-40B4-BE49-F238E27FC236}">
                  <a16:creationId xmlns:a16="http://schemas.microsoft.com/office/drawing/2014/main" id="{4D9D9928-8D40-4A34-BEB9-35EE1E7AB31F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9" name="isliḑè">
              <a:extLst>
                <a:ext uri="{FF2B5EF4-FFF2-40B4-BE49-F238E27FC236}">
                  <a16:creationId xmlns:a16="http://schemas.microsoft.com/office/drawing/2014/main" id="{6D2A7C71-2A06-430A-8688-E663AFFF4AD4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0" name="iṧlîḓê">
              <a:extLst>
                <a:ext uri="{FF2B5EF4-FFF2-40B4-BE49-F238E27FC236}">
                  <a16:creationId xmlns:a16="http://schemas.microsoft.com/office/drawing/2014/main" id="{D33A46B6-4CC5-44BF-93E5-662291EA322F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1" name="iṣļíďé">
              <a:extLst>
                <a:ext uri="{FF2B5EF4-FFF2-40B4-BE49-F238E27FC236}">
                  <a16:creationId xmlns:a16="http://schemas.microsoft.com/office/drawing/2014/main" id="{519A3650-87FB-44A2-BECD-6F773A798C4F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iŝlíḍè">
              <a:extLst>
                <a:ext uri="{FF2B5EF4-FFF2-40B4-BE49-F238E27FC236}">
                  <a16:creationId xmlns:a16="http://schemas.microsoft.com/office/drawing/2014/main" id="{81C918AB-F152-4B39-B76F-BAA62D8921CC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iśļïḋé">
              <a:extLst>
                <a:ext uri="{FF2B5EF4-FFF2-40B4-BE49-F238E27FC236}">
                  <a16:creationId xmlns:a16="http://schemas.microsoft.com/office/drawing/2014/main" id="{59110FDC-5E08-42E5-9B84-3FC5854BD0E8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ïşḻîde">
              <a:extLst>
                <a:ext uri="{FF2B5EF4-FFF2-40B4-BE49-F238E27FC236}">
                  <a16:creationId xmlns:a16="http://schemas.microsoft.com/office/drawing/2014/main" id="{FE425DE4-2180-439F-98AC-ADBCC857A77A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ïšḷíḍe">
              <a:extLst>
                <a:ext uri="{FF2B5EF4-FFF2-40B4-BE49-F238E27FC236}">
                  <a16:creationId xmlns:a16="http://schemas.microsoft.com/office/drawing/2014/main" id="{0EC5E745-7B7B-4EA3-90A2-4D5FD6A9C408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6" name="iṥļîḑè">
              <a:extLst>
                <a:ext uri="{FF2B5EF4-FFF2-40B4-BE49-F238E27FC236}">
                  <a16:creationId xmlns:a16="http://schemas.microsoft.com/office/drawing/2014/main" id="{8DE10EF3-BF36-4B99-A21C-C6AF9FA12608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7" name="i$1iďé">
              <a:extLst>
                <a:ext uri="{FF2B5EF4-FFF2-40B4-BE49-F238E27FC236}">
                  <a16:creationId xmlns:a16="http://schemas.microsoft.com/office/drawing/2014/main" id="{9870804B-F28C-40F6-A43E-AF88F6BAE087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8" name="íŝḷïďè">
              <a:extLst>
                <a:ext uri="{FF2B5EF4-FFF2-40B4-BE49-F238E27FC236}">
                  <a16:creationId xmlns:a16="http://schemas.microsoft.com/office/drawing/2014/main" id="{278A97D9-C98D-4BA8-A13F-CA3446ADA3D6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ïśļîḓé">
              <a:extLst>
                <a:ext uri="{FF2B5EF4-FFF2-40B4-BE49-F238E27FC236}">
                  <a16:creationId xmlns:a16="http://schemas.microsoft.com/office/drawing/2014/main" id="{54362419-FB94-4FA7-92DA-F9D545689B44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ïṣļîḑe">
              <a:extLst>
                <a:ext uri="{FF2B5EF4-FFF2-40B4-BE49-F238E27FC236}">
                  <a16:creationId xmlns:a16="http://schemas.microsoft.com/office/drawing/2014/main" id="{4B3E4B86-CB71-4A3D-934E-E41DA6AACEF7}"/>
                </a:ext>
              </a:extLst>
            </p:cNvPr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ïşliḍê">
              <a:extLst>
                <a:ext uri="{FF2B5EF4-FFF2-40B4-BE49-F238E27FC236}">
                  <a16:creationId xmlns:a16="http://schemas.microsoft.com/office/drawing/2014/main" id="{41B5B239-8DC8-4139-89D8-A0DB5620827B}"/>
                </a:ext>
              </a:extLst>
            </p:cNvPr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2" name="ïṣḷíḑe">
              <a:extLst>
                <a:ext uri="{FF2B5EF4-FFF2-40B4-BE49-F238E27FC236}">
                  <a16:creationId xmlns:a16="http://schemas.microsoft.com/office/drawing/2014/main" id="{95D8FCC1-8EB5-443A-BD6D-5FFBFFE0E4BC}"/>
                </a:ext>
              </a:extLst>
            </p:cNvPr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3" name="íṣḻíḋè">
              <a:extLst>
                <a:ext uri="{FF2B5EF4-FFF2-40B4-BE49-F238E27FC236}">
                  <a16:creationId xmlns:a16="http://schemas.microsoft.com/office/drawing/2014/main" id="{8C81114E-C21F-4C9D-9350-E37BC4EE1983}"/>
                </a:ext>
              </a:extLst>
            </p:cNvPr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4" name="ísḻíḍe">
              <a:extLst>
                <a:ext uri="{FF2B5EF4-FFF2-40B4-BE49-F238E27FC236}">
                  <a16:creationId xmlns:a16="http://schemas.microsoft.com/office/drawing/2014/main" id="{233EE631-C8C1-473A-BB1A-963545FABEAB}"/>
                </a:ext>
              </a:extLst>
            </p:cNvPr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5" name="îṡḷïḓê">
              <a:extLst>
                <a:ext uri="{FF2B5EF4-FFF2-40B4-BE49-F238E27FC236}">
                  <a16:creationId xmlns:a16="http://schemas.microsoft.com/office/drawing/2014/main" id="{D0ABCFD6-9C73-4837-B7B9-2B4F8AB25B67}"/>
                </a:ext>
              </a:extLst>
            </p:cNvPr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6" name="îṣļiḍe">
              <a:extLst>
                <a:ext uri="{FF2B5EF4-FFF2-40B4-BE49-F238E27FC236}">
                  <a16:creationId xmlns:a16="http://schemas.microsoft.com/office/drawing/2014/main" id="{ADB10C96-953A-4997-9091-DCE4F95E4086}"/>
                </a:ext>
              </a:extLst>
            </p:cNvPr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7" name="í$ľîďè">
              <a:extLst>
                <a:ext uri="{FF2B5EF4-FFF2-40B4-BE49-F238E27FC236}">
                  <a16:creationId xmlns:a16="http://schemas.microsoft.com/office/drawing/2014/main" id="{AF8A5086-FF7D-4B78-BE49-F29311FCA131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8" name="îṩļîḋe">
              <a:extLst>
                <a:ext uri="{FF2B5EF4-FFF2-40B4-BE49-F238E27FC236}">
                  <a16:creationId xmlns:a16="http://schemas.microsoft.com/office/drawing/2014/main" id="{1B6B9EF9-AD2C-41D7-A8E1-35BD6B888560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9" name="ïṥľídè">
              <a:extLst>
                <a:ext uri="{FF2B5EF4-FFF2-40B4-BE49-F238E27FC236}">
                  <a16:creationId xmlns:a16="http://schemas.microsoft.com/office/drawing/2014/main" id="{4C7C4953-2DDD-4C1F-B091-5F3822D35138}"/>
                </a:ext>
              </a:extLst>
            </p:cNvPr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0" name="iṩľiḍê">
              <a:extLst>
                <a:ext uri="{FF2B5EF4-FFF2-40B4-BE49-F238E27FC236}">
                  <a16:creationId xmlns:a16="http://schemas.microsoft.com/office/drawing/2014/main" id="{5AACF96F-82C5-4FD1-9722-30C75F458B06}"/>
                </a:ext>
              </a:extLst>
            </p:cNvPr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1" name="işḻîḑe">
              <a:extLst>
                <a:ext uri="{FF2B5EF4-FFF2-40B4-BE49-F238E27FC236}">
                  <a16:creationId xmlns:a16="http://schemas.microsoft.com/office/drawing/2014/main" id="{0F5C16BE-08B9-409D-9189-D44D304504CC}"/>
                </a:ext>
              </a:extLst>
            </p:cNvPr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íṡlïde">
              <a:extLst>
                <a:ext uri="{FF2B5EF4-FFF2-40B4-BE49-F238E27FC236}">
                  <a16:creationId xmlns:a16="http://schemas.microsoft.com/office/drawing/2014/main" id="{749A7113-7C29-4924-BC95-2C872D56CEF6}"/>
                </a:ext>
              </a:extLst>
            </p:cNvPr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ïŝlîďê">
              <a:extLst>
                <a:ext uri="{FF2B5EF4-FFF2-40B4-BE49-F238E27FC236}">
                  <a16:creationId xmlns:a16="http://schemas.microsoft.com/office/drawing/2014/main" id="{CD30ADE6-1B61-4654-A22B-A7FEE9E8AC60}"/>
                </a:ext>
              </a:extLst>
            </p:cNvPr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îSlîde">
              <a:extLst>
                <a:ext uri="{FF2B5EF4-FFF2-40B4-BE49-F238E27FC236}">
                  <a16:creationId xmlns:a16="http://schemas.microsoft.com/office/drawing/2014/main" id="{50FB914E-5179-4896-A00F-FFD082D5EB67}"/>
                </a:ext>
              </a:extLst>
            </p:cNvPr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5" name="îṩļiďê">
              <a:extLst>
                <a:ext uri="{FF2B5EF4-FFF2-40B4-BE49-F238E27FC236}">
                  <a16:creationId xmlns:a16="http://schemas.microsoft.com/office/drawing/2014/main" id="{3F3E8F22-B27D-42F5-B441-7519AE0997E4}"/>
                </a:ext>
              </a:extLst>
            </p:cNvPr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6" name="îśḷíḑê">
              <a:extLst>
                <a:ext uri="{FF2B5EF4-FFF2-40B4-BE49-F238E27FC236}">
                  <a16:creationId xmlns:a16="http://schemas.microsoft.com/office/drawing/2014/main" id="{D5B8BA6F-1DBE-4FEB-A959-4630C7830696}"/>
                </a:ext>
              </a:extLst>
            </p:cNvPr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7" name="íšḻîdê">
              <a:extLst>
                <a:ext uri="{FF2B5EF4-FFF2-40B4-BE49-F238E27FC236}">
                  <a16:creationId xmlns:a16="http://schemas.microsoft.com/office/drawing/2014/main" id="{C4D49C9B-1660-4DE5-B340-15FDB0CC3E10}"/>
                </a:ext>
              </a:extLst>
            </p:cNvPr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8" name="ïṧľíḍè">
              <a:extLst>
                <a:ext uri="{FF2B5EF4-FFF2-40B4-BE49-F238E27FC236}">
                  <a16:creationId xmlns:a16="http://schemas.microsoft.com/office/drawing/2014/main" id="{F2B2C561-7E65-4E33-AF08-F2ED3BF73756}"/>
                </a:ext>
              </a:extLst>
            </p:cNvPr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9" name="íṥļîḍè">
              <a:extLst>
                <a:ext uri="{FF2B5EF4-FFF2-40B4-BE49-F238E27FC236}">
                  <a16:creationId xmlns:a16="http://schemas.microsoft.com/office/drawing/2014/main" id="{DF3EFE9C-EDA3-4897-8171-5BED032DB4B1}"/>
                </a:ext>
              </a:extLst>
            </p:cNvPr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0" name="ïŝḷîde">
              <a:extLst>
                <a:ext uri="{FF2B5EF4-FFF2-40B4-BE49-F238E27FC236}">
                  <a16:creationId xmlns:a16="http://schemas.microsoft.com/office/drawing/2014/main" id="{6DEDFB85-BD5E-4AA8-A31C-45554E605035}"/>
                </a:ext>
              </a:extLst>
            </p:cNvPr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1" name="î$ľíḍê">
              <a:extLst>
                <a:ext uri="{FF2B5EF4-FFF2-40B4-BE49-F238E27FC236}">
                  <a16:creationId xmlns:a16="http://schemas.microsoft.com/office/drawing/2014/main" id="{E7B5A602-C4E4-403E-B91E-D35052D35937}"/>
                </a:ext>
              </a:extLst>
            </p:cNvPr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9C569CA6-D4F0-4518-86C7-358DA250B8E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26584" y="3019540"/>
            <a:ext cx="4373354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>
            <a:extLst>
              <a:ext uri="{FF2B5EF4-FFF2-40B4-BE49-F238E27FC236}">
                <a16:creationId xmlns:a16="http://schemas.microsoft.com/office/drawing/2014/main" id="{229A8E1D-994B-476F-8D56-3E5648E60E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13974" y="4236120"/>
            <a:ext cx="4373354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id="{FD298229-087D-46D1-8E6B-73C87AE3C3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974" y="3721920"/>
            <a:ext cx="4373354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360655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32E503DF-B245-4354-9942-D730219FC5D4}"/>
              </a:ext>
            </a:extLst>
          </p:cNvPr>
          <p:cNvCxnSpPr>
            <a:cxnSpLocks/>
          </p:cNvCxnSpPr>
          <p:nvPr userDrawn="1"/>
        </p:nvCxnSpPr>
        <p:spPr>
          <a:xfrm>
            <a:off x="100205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>
            <a:extLst>
              <a:ext uri="{FF2B5EF4-FFF2-40B4-BE49-F238E27FC236}">
                <a16:creationId xmlns:a16="http://schemas.microsoft.com/office/drawing/2014/main" id="{34B9A681-E6DB-4BA1-B465-EBC534D055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032" y="153446"/>
            <a:ext cx="6485304" cy="432823"/>
          </a:xfr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</a:p>
        </p:txBody>
      </p:sp>
      <p:grpSp>
        <p:nvGrpSpPr>
          <p:cNvPr id="124" name="ïsḻiḓê">
            <a:extLst>
              <a:ext uri="{FF2B5EF4-FFF2-40B4-BE49-F238E27FC236}">
                <a16:creationId xmlns:a16="http://schemas.microsoft.com/office/drawing/2014/main" id="{D833FFAA-7D4D-4DD6-AE4E-E410A4E4B807}"/>
              </a:ext>
            </a:extLst>
          </p:cNvPr>
          <p:cNvGrpSpPr/>
          <p:nvPr userDrawn="1"/>
        </p:nvGrpSpPr>
        <p:grpSpPr>
          <a:xfrm>
            <a:off x="148559" y="109179"/>
            <a:ext cx="464185" cy="466907"/>
            <a:chOff x="3275013" y="2886075"/>
            <a:chExt cx="1082675" cy="1089025"/>
          </a:xfrm>
        </p:grpSpPr>
        <p:sp>
          <p:nvSpPr>
            <p:cNvPr id="125" name="ïSḷíḑe">
              <a:extLst>
                <a:ext uri="{FF2B5EF4-FFF2-40B4-BE49-F238E27FC236}">
                  <a16:creationId xmlns:a16="http://schemas.microsoft.com/office/drawing/2014/main" id="{63908073-38A5-4417-ABCC-E205A4D23BEA}"/>
                </a:ext>
              </a:extLst>
            </p:cNvPr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6" name="îṧḷîḓe">
              <a:extLst>
                <a:ext uri="{FF2B5EF4-FFF2-40B4-BE49-F238E27FC236}">
                  <a16:creationId xmlns:a16="http://schemas.microsoft.com/office/drawing/2014/main" id="{1C0D3919-5FB2-4D77-990E-16D2AA41E8BD}"/>
                </a:ext>
              </a:extLst>
            </p:cNvPr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7" name="iṧļîḓè">
              <a:extLst>
                <a:ext uri="{FF2B5EF4-FFF2-40B4-BE49-F238E27FC236}">
                  <a16:creationId xmlns:a16="http://schemas.microsoft.com/office/drawing/2014/main" id="{7DA8A147-A076-4A6F-9BC9-3316D3B35EFE}"/>
                </a:ext>
              </a:extLst>
            </p:cNvPr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8" name="í$ḻiḓê">
              <a:extLst>
                <a:ext uri="{FF2B5EF4-FFF2-40B4-BE49-F238E27FC236}">
                  <a16:creationId xmlns:a16="http://schemas.microsoft.com/office/drawing/2014/main" id="{D6613261-AD35-4F0D-A33B-58AA99E95451}"/>
                </a:ext>
              </a:extLst>
            </p:cNvPr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9" name="íŝḻîďê">
              <a:extLst>
                <a:ext uri="{FF2B5EF4-FFF2-40B4-BE49-F238E27FC236}">
                  <a16:creationId xmlns:a16="http://schemas.microsoft.com/office/drawing/2014/main" id="{DE5E4202-8D98-4748-8EE4-E255FBF9ADBE}"/>
                </a:ext>
              </a:extLst>
            </p:cNvPr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0" name="í$ḻíďê">
              <a:extLst>
                <a:ext uri="{FF2B5EF4-FFF2-40B4-BE49-F238E27FC236}">
                  <a16:creationId xmlns:a16="http://schemas.microsoft.com/office/drawing/2014/main" id="{01F87643-AEA8-4B83-8382-BB5C647B348F}"/>
                </a:ext>
              </a:extLst>
            </p:cNvPr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1" name="ïśḻîdé">
              <a:extLst>
                <a:ext uri="{FF2B5EF4-FFF2-40B4-BE49-F238E27FC236}">
                  <a16:creationId xmlns:a16="http://schemas.microsoft.com/office/drawing/2014/main" id="{9E68C872-AB32-4542-A27F-D35623E4F891}"/>
                </a:ext>
              </a:extLst>
            </p:cNvPr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2" name="ïṩ1îḍè">
              <a:extLst>
                <a:ext uri="{FF2B5EF4-FFF2-40B4-BE49-F238E27FC236}">
                  <a16:creationId xmlns:a16="http://schemas.microsoft.com/office/drawing/2014/main" id="{8F3E9030-7F67-4BA6-A950-3ADA3CF79BFE}"/>
                </a:ext>
              </a:extLst>
            </p:cNvPr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3" name="ïṡḷiḓè">
              <a:extLst>
                <a:ext uri="{FF2B5EF4-FFF2-40B4-BE49-F238E27FC236}">
                  <a16:creationId xmlns:a16="http://schemas.microsoft.com/office/drawing/2014/main" id="{774F24C5-98FE-4835-9859-B9B813C43EE1}"/>
                </a:ext>
              </a:extLst>
            </p:cNvPr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4" name="iŝlïďê">
              <a:extLst>
                <a:ext uri="{FF2B5EF4-FFF2-40B4-BE49-F238E27FC236}">
                  <a16:creationId xmlns:a16="http://schemas.microsoft.com/office/drawing/2014/main" id="{5523E611-F0CD-49F0-B743-6FE4E4E971DA}"/>
                </a:ext>
              </a:extLst>
            </p:cNvPr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5" name="işḻïḋé">
              <a:extLst>
                <a:ext uri="{FF2B5EF4-FFF2-40B4-BE49-F238E27FC236}">
                  <a16:creationId xmlns:a16="http://schemas.microsoft.com/office/drawing/2014/main" id="{D28FAB02-285D-4F5F-A01B-5389563F8780}"/>
                </a:ext>
              </a:extLst>
            </p:cNvPr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6" name="işḻïḓè">
              <a:extLst>
                <a:ext uri="{FF2B5EF4-FFF2-40B4-BE49-F238E27FC236}">
                  <a16:creationId xmlns:a16="http://schemas.microsoft.com/office/drawing/2014/main" id="{8B30F60C-2EFB-4D3B-AE76-C4D58F03CBE4}"/>
                </a:ext>
              </a:extLst>
            </p:cNvPr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7" name="îṧ1íḍè">
              <a:extLst>
                <a:ext uri="{FF2B5EF4-FFF2-40B4-BE49-F238E27FC236}">
                  <a16:creationId xmlns:a16="http://schemas.microsoft.com/office/drawing/2014/main" id="{D15DBE65-F55F-49D9-80A3-77C5BDA6E6FE}"/>
                </a:ext>
              </a:extLst>
            </p:cNvPr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8" name="ïŝlíḓé">
              <a:extLst>
                <a:ext uri="{FF2B5EF4-FFF2-40B4-BE49-F238E27FC236}">
                  <a16:creationId xmlns:a16="http://schemas.microsoft.com/office/drawing/2014/main" id="{4C42876B-57DB-49AE-B9D0-75B5B93110FA}"/>
                </a:ext>
              </a:extLst>
            </p:cNvPr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9" name="iṡľîde">
              <a:extLst>
                <a:ext uri="{FF2B5EF4-FFF2-40B4-BE49-F238E27FC236}">
                  <a16:creationId xmlns:a16="http://schemas.microsoft.com/office/drawing/2014/main" id="{9A50463A-5EFC-4F35-A2FF-0439722E47E0}"/>
                </a:ext>
              </a:extLst>
            </p:cNvPr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0" name="îşliḑe">
              <a:extLst>
                <a:ext uri="{FF2B5EF4-FFF2-40B4-BE49-F238E27FC236}">
                  <a16:creationId xmlns:a16="http://schemas.microsoft.com/office/drawing/2014/main" id="{D0DFD5DB-633B-4582-9052-1925EB582C41}"/>
                </a:ext>
              </a:extLst>
            </p:cNvPr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1" name="îṧlíḑè">
              <a:extLst>
                <a:ext uri="{FF2B5EF4-FFF2-40B4-BE49-F238E27FC236}">
                  <a16:creationId xmlns:a16="http://schemas.microsoft.com/office/drawing/2014/main" id="{11AC6BEF-012B-494E-81B9-64498DD6CAAA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2" name="îsḷíḍê">
              <a:extLst>
                <a:ext uri="{FF2B5EF4-FFF2-40B4-BE49-F238E27FC236}">
                  <a16:creationId xmlns:a16="http://schemas.microsoft.com/office/drawing/2014/main" id="{629F487E-9BB8-4503-A739-4140396A1E4F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3" name="íšliďè">
              <a:extLst>
                <a:ext uri="{FF2B5EF4-FFF2-40B4-BE49-F238E27FC236}">
                  <a16:creationId xmlns:a16="http://schemas.microsoft.com/office/drawing/2014/main" id="{8DA66D07-8873-43B7-BAB9-70654DFCB823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4" name="îṧlíďê">
              <a:extLst>
                <a:ext uri="{FF2B5EF4-FFF2-40B4-BE49-F238E27FC236}">
                  <a16:creationId xmlns:a16="http://schemas.microsoft.com/office/drawing/2014/main" id="{067E00A0-4543-4712-80A0-2E66999CEF79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5" name="iṡḷîḋé">
              <a:extLst>
                <a:ext uri="{FF2B5EF4-FFF2-40B4-BE49-F238E27FC236}">
                  <a16:creationId xmlns:a16="http://schemas.microsoft.com/office/drawing/2014/main" id="{E7EAC230-F588-4709-A30A-3F71C79E495F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6" name="iṩlïḓé">
              <a:extLst>
                <a:ext uri="{FF2B5EF4-FFF2-40B4-BE49-F238E27FC236}">
                  <a16:creationId xmlns:a16="http://schemas.microsoft.com/office/drawing/2014/main" id="{13EC6AB6-4BBB-49D6-A4AE-4DCA0198A82F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7" name="iṥ1ïďé">
              <a:extLst>
                <a:ext uri="{FF2B5EF4-FFF2-40B4-BE49-F238E27FC236}">
                  <a16:creationId xmlns:a16="http://schemas.microsoft.com/office/drawing/2014/main" id="{2CA99A53-4738-4999-BBA4-FDC98727BAFE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8" name="ïŝḻîḍè">
              <a:extLst>
                <a:ext uri="{FF2B5EF4-FFF2-40B4-BE49-F238E27FC236}">
                  <a16:creationId xmlns:a16="http://schemas.microsoft.com/office/drawing/2014/main" id="{1F2A1091-64B8-429E-9345-EAC85C7969DC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9" name="ïṥ1iḑê">
              <a:extLst>
                <a:ext uri="{FF2B5EF4-FFF2-40B4-BE49-F238E27FC236}">
                  <a16:creationId xmlns:a16="http://schemas.microsoft.com/office/drawing/2014/main" id="{0F43DB91-162C-451D-9A0D-5588A3394F68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0" name="isḻíḋe">
              <a:extLst>
                <a:ext uri="{FF2B5EF4-FFF2-40B4-BE49-F238E27FC236}">
                  <a16:creationId xmlns:a16="http://schemas.microsoft.com/office/drawing/2014/main" id="{280AE4CB-F704-41B4-86F6-E7DB8E362ADD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1" name="îṧḻïḋe">
              <a:extLst>
                <a:ext uri="{FF2B5EF4-FFF2-40B4-BE49-F238E27FC236}">
                  <a16:creationId xmlns:a16="http://schemas.microsoft.com/office/drawing/2014/main" id="{3E55D22F-9B8D-4F55-BEE8-4E3529F2E8D0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2" name="îṩ1îďè">
              <a:extLst>
                <a:ext uri="{FF2B5EF4-FFF2-40B4-BE49-F238E27FC236}">
                  <a16:creationId xmlns:a16="http://schemas.microsoft.com/office/drawing/2014/main" id="{DA7C5AF5-5FFD-4BB9-BA74-0F5AC837E21E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3" name="iŝḷîḑe">
              <a:extLst>
                <a:ext uri="{FF2B5EF4-FFF2-40B4-BE49-F238E27FC236}">
                  <a16:creationId xmlns:a16="http://schemas.microsoft.com/office/drawing/2014/main" id="{137A86C3-72E0-44B5-92E2-51C83CDC1F7D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4" name="ïṣ1íḓé">
              <a:extLst>
                <a:ext uri="{FF2B5EF4-FFF2-40B4-BE49-F238E27FC236}">
                  <a16:creationId xmlns:a16="http://schemas.microsoft.com/office/drawing/2014/main" id="{58DA1D4F-D986-431F-A136-41B58D1169A0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5" name="îsḻíḓé">
              <a:extLst>
                <a:ext uri="{FF2B5EF4-FFF2-40B4-BE49-F238E27FC236}">
                  <a16:creationId xmlns:a16="http://schemas.microsoft.com/office/drawing/2014/main" id="{60D15A26-E3B5-47E2-9579-FCD7D28D69BA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6" name="îŝlïde">
              <a:extLst>
                <a:ext uri="{FF2B5EF4-FFF2-40B4-BE49-F238E27FC236}">
                  <a16:creationId xmlns:a16="http://schemas.microsoft.com/office/drawing/2014/main" id="{3358708B-A45E-425B-8EEA-968F568AB143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7" name="îšļïḓê">
              <a:extLst>
                <a:ext uri="{FF2B5EF4-FFF2-40B4-BE49-F238E27FC236}">
                  <a16:creationId xmlns:a16="http://schemas.microsoft.com/office/drawing/2014/main" id="{502E4EB3-A74E-4EC4-A427-ADB377D44D38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8" name="iśļîḓê">
              <a:extLst>
                <a:ext uri="{FF2B5EF4-FFF2-40B4-BE49-F238E27FC236}">
                  <a16:creationId xmlns:a16="http://schemas.microsoft.com/office/drawing/2014/main" id="{547C0C52-8E0F-4A9C-840C-F4278DB29952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9" name="ïṩļïḑé">
              <a:extLst>
                <a:ext uri="{FF2B5EF4-FFF2-40B4-BE49-F238E27FC236}">
                  <a16:creationId xmlns:a16="http://schemas.microsoft.com/office/drawing/2014/main" id="{F6EDB4D9-38E7-483C-A9A4-06940457DCDC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0" name="i$1iḋe">
              <a:extLst>
                <a:ext uri="{FF2B5EF4-FFF2-40B4-BE49-F238E27FC236}">
                  <a16:creationId xmlns:a16="http://schemas.microsoft.com/office/drawing/2014/main" id="{3411C7AF-152F-44DC-BDC6-C13EE344FA92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1" name="i$ļîde">
              <a:extLst>
                <a:ext uri="{FF2B5EF4-FFF2-40B4-BE49-F238E27FC236}">
                  <a16:creationId xmlns:a16="http://schemas.microsoft.com/office/drawing/2014/main" id="{D3005BA5-2A12-4A3F-B437-FE71EA7D1C4B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2" name="iṡļîďê">
              <a:extLst>
                <a:ext uri="{FF2B5EF4-FFF2-40B4-BE49-F238E27FC236}">
                  <a16:creationId xmlns:a16="http://schemas.microsoft.com/office/drawing/2014/main" id="{AA371107-84DF-4219-9988-DBF0078EA3D6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3" name="îşḷiḋé">
              <a:extLst>
                <a:ext uri="{FF2B5EF4-FFF2-40B4-BE49-F238E27FC236}">
                  <a16:creationId xmlns:a16="http://schemas.microsoft.com/office/drawing/2014/main" id="{DF641F31-588E-4E00-9A2C-7B9328136778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4" name="isliḑè">
              <a:extLst>
                <a:ext uri="{FF2B5EF4-FFF2-40B4-BE49-F238E27FC236}">
                  <a16:creationId xmlns:a16="http://schemas.microsoft.com/office/drawing/2014/main" id="{51E493B9-630A-406A-A3D3-9DCB7A3276AD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5" name="iṧlîḓê">
              <a:extLst>
                <a:ext uri="{FF2B5EF4-FFF2-40B4-BE49-F238E27FC236}">
                  <a16:creationId xmlns:a16="http://schemas.microsoft.com/office/drawing/2014/main" id="{880A3DC8-D65F-4E5B-8CCF-7C69B2A623A2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6" name="iṣļíďé">
              <a:extLst>
                <a:ext uri="{FF2B5EF4-FFF2-40B4-BE49-F238E27FC236}">
                  <a16:creationId xmlns:a16="http://schemas.microsoft.com/office/drawing/2014/main" id="{31C1C6F2-501F-400C-AF77-2388CA80EEA2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7" name="iŝlíḍè">
              <a:extLst>
                <a:ext uri="{FF2B5EF4-FFF2-40B4-BE49-F238E27FC236}">
                  <a16:creationId xmlns:a16="http://schemas.microsoft.com/office/drawing/2014/main" id="{496631AA-593B-4C77-9769-5EC4962D7933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8" name="iśļïḋé">
              <a:extLst>
                <a:ext uri="{FF2B5EF4-FFF2-40B4-BE49-F238E27FC236}">
                  <a16:creationId xmlns:a16="http://schemas.microsoft.com/office/drawing/2014/main" id="{14EDCE3C-6199-4A8B-9E7E-15775A5D202B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9" name="ïşḻîde">
              <a:extLst>
                <a:ext uri="{FF2B5EF4-FFF2-40B4-BE49-F238E27FC236}">
                  <a16:creationId xmlns:a16="http://schemas.microsoft.com/office/drawing/2014/main" id="{41066354-EF60-4733-987B-5324C07D2FE4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0" name="ïšḷíḍe">
              <a:extLst>
                <a:ext uri="{FF2B5EF4-FFF2-40B4-BE49-F238E27FC236}">
                  <a16:creationId xmlns:a16="http://schemas.microsoft.com/office/drawing/2014/main" id="{2A048A37-83F1-4539-8B4F-A56DA6793CA2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1" name="iṥļîḑè">
              <a:extLst>
                <a:ext uri="{FF2B5EF4-FFF2-40B4-BE49-F238E27FC236}">
                  <a16:creationId xmlns:a16="http://schemas.microsoft.com/office/drawing/2014/main" id="{798FE9A1-EA08-4A76-BC32-BB2BC6FBF1E4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2" name="i$1iďé">
              <a:extLst>
                <a:ext uri="{FF2B5EF4-FFF2-40B4-BE49-F238E27FC236}">
                  <a16:creationId xmlns:a16="http://schemas.microsoft.com/office/drawing/2014/main" id="{988804F9-1753-4A9F-BD04-D3C9CDA4ADCB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3" name="íŝḷïďè">
              <a:extLst>
                <a:ext uri="{FF2B5EF4-FFF2-40B4-BE49-F238E27FC236}">
                  <a16:creationId xmlns:a16="http://schemas.microsoft.com/office/drawing/2014/main" id="{AAA14D66-ABDC-4A89-B7C7-7EF8ADC57068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4" name="ïśļîḓé">
              <a:extLst>
                <a:ext uri="{FF2B5EF4-FFF2-40B4-BE49-F238E27FC236}">
                  <a16:creationId xmlns:a16="http://schemas.microsoft.com/office/drawing/2014/main" id="{D9634ECC-8B60-4D39-9F65-4790E8CAE0C0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5" name="ïṣļîḑe">
              <a:extLst>
                <a:ext uri="{FF2B5EF4-FFF2-40B4-BE49-F238E27FC236}">
                  <a16:creationId xmlns:a16="http://schemas.microsoft.com/office/drawing/2014/main" id="{8B9707C8-D823-4083-BC8C-CD8CC3244387}"/>
                </a:ext>
              </a:extLst>
            </p:cNvPr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6" name="ïşliḍê">
              <a:extLst>
                <a:ext uri="{FF2B5EF4-FFF2-40B4-BE49-F238E27FC236}">
                  <a16:creationId xmlns:a16="http://schemas.microsoft.com/office/drawing/2014/main" id="{4993B9B0-4C08-41F7-9F68-E60AC6E98393}"/>
                </a:ext>
              </a:extLst>
            </p:cNvPr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7" name="ïṣḷíḑe">
              <a:extLst>
                <a:ext uri="{FF2B5EF4-FFF2-40B4-BE49-F238E27FC236}">
                  <a16:creationId xmlns:a16="http://schemas.microsoft.com/office/drawing/2014/main" id="{FC6C45ED-BD28-4AEF-A1CB-7C566ABF415F}"/>
                </a:ext>
              </a:extLst>
            </p:cNvPr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8" name="íṣḻíḋè">
              <a:extLst>
                <a:ext uri="{FF2B5EF4-FFF2-40B4-BE49-F238E27FC236}">
                  <a16:creationId xmlns:a16="http://schemas.microsoft.com/office/drawing/2014/main" id="{0F80A2CD-C417-4136-881E-74993270951B}"/>
                </a:ext>
              </a:extLst>
            </p:cNvPr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9" name="ísḻíḍe">
              <a:extLst>
                <a:ext uri="{FF2B5EF4-FFF2-40B4-BE49-F238E27FC236}">
                  <a16:creationId xmlns:a16="http://schemas.microsoft.com/office/drawing/2014/main" id="{2A085E05-14D1-466D-A2EC-8F5AFFE87638}"/>
                </a:ext>
              </a:extLst>
            </p:cNvPr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0" name="îṡḷïḓê">
              <a:extLst>
                <a:ext uri="{FF2B5EF4-FFF2-40B4-BE49-F238E27FC236}">
                  <a16:creationId xmlns:a16="http://schemas.microsoft.com/office/drawing/2014/main" id="{D68EF364-7657-4C07-AF77-CD59182B526B}"/>
                </a:ext>
              </a:extLst>
            </p:cNvPr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1" name="îṣļiḍe">
              <a:extLst>
                <a:ext uri="{FF2B5EF4-FFF2-40B4-BE49-F238E27FC236}">
                  <a16:creationId xmlns:a16="http://schemas.microsoft.com/office/drawing/2014/main" id="{1E925528-2D2B-448C-8953-483D2FE37A56}"/>
                </a:ext>
              </a:extLst>
            </p:cNvPr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2" name="í$ľîďè">
              <a:extLst>
                <a:ext uri="{FF2B5EF4-FFF2-40B4-BE49-F238E27FC236}">
                  <a16:creationId xmlns:a16="http://schemas.microsoft.com/office/drawing/2014/main" id="{86868B14-10A3-4AB8-9351-35C7D3A02E18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3" name="îṩļîḋe">
              <a:extLst>
                <a:ext uri="{FF2B5EF4-FFF2-40B4-BE49-F238E27FC236}">
                  <a16:creationId xmlns:a16="http://schemas.microsoft.com/office/drawing/2014/main" id="{260EA22E-1331-46E2-8EA1-7FDCB842B999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4" name="ïṥľídè">
              <a:extLst>
                <a:ext uri="{FF2B5EF4-FFF2-40B4-BE49-F238E27FC236}">
                  <a16:creationId xmlns:a16="http://schemas.microsoft.com/office/drawing/2014/main" id="{28B45B2C-05D6-48B1-BD35-E0E6150E2B2E}"/>
                </a:ext>
              </a:extLst>
            </p:cNvPr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5" name="iṩľiḍê">
              <a:extLst>
                <a:ext uri="{FF2B5EF4-FFF2-40B4-BE49-F238E27FC236}">
                  <a16:creationId xmlns:a16="http://schemas.microsoft.com/office/drawing/2014/main" id="{37B6E4C9-A164-46D5-9F63-8E18C67C57F5}"/>
                </a:ext>
              </a:extLst>
            </p:cNvPr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6" name="işḻîḑe">
              <a:extLst>
                <a:ext uri="{FF2B5EF4-FFF2-40B4-BE49-F238E27FC236}">
                  <a16:creationId xmlns:a16="http://schemas.microsoft.com/office/drawing/2014/main" id="{A255CA89-EB52-4D57-9E11-352E576E1D42}"/>
                </a:ext>
              </a:extLst>
            </p:cNvPr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7" name="íṡlïde">
              <a:extLst>
                <a:ext uri="{FF2B5EF4-FFF2-40B4-BE49-F238E27FC236}">
                  <a16:creationId xmlns:a16="http://schemas.microsoft.com/office/drawing/2014/main" id="{D9F8237A-EE2D-47A2-B2DB-4D756514E219}"/>
                </a:ext>
              </a:extLst>
            </p:cNvPr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8" name="ïŝlîďê">
              <a:extLst>
                <a:ext uri="{FF2B5EF4-FFF2-40B4-BE49-F238E27FC236}">
                  <a16:creationId xmlns:a16="http://schemas.microsoft.com/office/drawing/2014/main" id="{3C321497-1892-4B27-B9DA-D79AFA6E4E9A}"/>
                </a:ext>
              </a:extLst>
            </p:cNvPr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9" name="îSlîde">
              <a:extLst>
                <a:ext uri="{FF2B5EF4-FFF2-40B4-BE49-F238E27FC236}">
                  <a16:creationId xmlns:a16="http://schemas.microsoft.com/office/drawing/2014/main" id="{BD12AAD5-1576-4BDF-BE5E-3E8F456CC743}"/>
                </a:ext>
              </a:extLst>
            </p:cNvPr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0" name="îṩļiďê">
              <a:extLst>
                <a:ext uri="{FF2B5EF4-FFF2-40B4-BE49-F238E27FC236}">
                  <a16:creationId xmlns:a16="http://schemas.microsoft.com/office/drawing/2014/main" id="{A00A8FC4-9714-4DED-A5DB-3B17F9DD13C0}"/>
                </a:ext>
              </a:extLst>
            </p:cNvPr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1" name="îśḷíḑê">
              <a:extLst>
                <a:ext uri="{FF2B5EF4-FFF2-40B4-BE49-F238E27FC236}">
                  <a16:creationId xmlns:a16="http://schemas.microsoft.com/office/drawing/2014/main" id="{5DE797F3-B1C4-4691-BAEF-BD7C322AC6EC}"/>
                </a:ext>
              </a:extLst>
            </p:cNvPr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2" name="íšḻîdê">
              <a:extLst>
                <a:ext uri="{FF2B5EF4-FFF2-40B4-BE49-F238E27FC236}">
                  <a16:creationId xmlns:a16="http://schemas.microsoft.com/office/drawing/2014/main" id="{56899B2A-E02E-4405-AF16-50D5FEC4C766}"/>
                </a:ext>
              </a:extLst>
            </p:cNvPr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3" name="ïṧľíḍè">
              <a:extLst>
                <a:ext uri="{FF2B5EF4-FFF2-40B4-BE49-F238E27FC236}">
                  <a16:creationId xmlns:a16="http://schemas.microsoft.com/office/drawing/2014/main" id="{451E5A61-9736-46F1-84B8-6F2913B1B40A}"/>
                </a:ext>
              </a:extLst>
            </p:cNvPr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4" name="íṥļîḍè">
              <a:extLst>
                <a:ext uri="{FF2B5EF4-FFF2-40B4-BE49-F238E27FC236}">
                  <a16:creationId xmlns:a16="http://schemas.microsoft.com/office/drawing/2014/main" id="{753D0C47-C657-477F-8A88-ECACCAFF5554}"/>
                </a:ext>
              </a:extLst>
            </p:cNvPr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5" name="ïŝḷîde">
              <a:extLst>
                <a:ext uri="{FF2B5EF4-FFF2-40B4-BE49-F238E27FC236}">
                  <a16:creationId xmlns:a16="http://schemas.microsoft.com/office/drawing/2014/main" id="{183B60EE-FF48-4DBE-89E6-CF094E8C79C2}"/>
                </a:ext>
              </a:extLst>
            </p:cNvPr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6" name="î$ľíḍê">
              <a:extLst>
                <a:ext uri="{FF2B5EF4-FFF2-40B4-BE49-F238E27FC236}">
                  <a16:creationId xmlns:a16="http://schemas.microsoft.com/office/drawing/2014/main" id="{599EB02B-4216-4041-8D74-CE0676EB843B}"/>
                </a:ext>
              </a:extLst>
            </p:cNvPr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913BCC-B1FE-481F-B913-B0A3F9B1634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687385" y="112202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>
              <a:extLst>
                <a:ext uri="{FF2B5EF4-FFF2-40B4-BE49-F238E27FC236}">
                  <a16:creationId xmlns:a16="http://schemas.microsoft.com/office/drawing/2014/main" id="{0A41ABDB-F896-4E37-AE4A-35D9B8977011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>
                <a:extLst>
                  <a:ext uri="{FF2B5EF4-FFF2-40B4-BE49-F238E27FC236}">
                    <a16:creationId xmlns:a16="http://schemas.microsoft.com/office/drawing/2014/main" id="{193A3CB2-3CF3-4C16-ADD6-4D3E58AA0D6A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8" name="íŝļíḍê">
                <a:extLst>
                  <a:ext uri="{FF2B5EF4-FFF2-40B4-BE49-F238E27FC236}">
                    <a16:creationId xmlns:a16="http://schemas.microsoft.com/office/drawing/2014/main" id="{CF5B2760-315B-45EC-A837-CF291584D979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9" name="íşḷiḋe">
                <a:extLst>
                  <a:ext uri="{FF2B5EF4-FFF2-40B4-BE49-F238E27FC236}">
                    <a16:creationId xmlns:a16="http://schemas.microsoft.com/office/drawing/2014/main" id="{6E186ED4-735F-4D1C-B1AD-742EBCD818A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0" name="iṩ1îdê">
                <a:extLst>
                  <a:ext uri="{FF2B5EF4-FFF2-40B4-BE49-F238E27FC236}">
                    <a16:creationId xmlns:a16="http://schemas.microsoft.com/office/drawing/2014/main" id="{15B8A5E9-C1FA-4A65-A23B-5BE8B16C36E2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1" name="isļïḍe">
                <a:extLst>
                  <a:ext uri="{FF2B5EF4-FFF2-40B4-BE49-F238E27FC236}">
                    <a16:creationId xmlns:a16="http://schemas.microsoft.com/office/drawing/2014/main" id="{A5E9D24B-1E78-4957-BCCF-DCD5A30EB19E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2" name="íṣḷíḋê">
                <a:extLst>
                  <a:ext uri="{FF2B5EF4-FFF2-40B4-BE49-F238E27FC236}">
                    <a16:creationId xmlns:a16="http://schemas.microsoft.com/office/drawing/2014/main" id="{3C7A38D4-313D-4A58-A011-9D8277D71C9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3" name="iṧľïdé">
                <a:extLst>
                  <a:ext uri="{FF2B5EF4-FFF2-40B4-BE49-F238E27FC236}">
                    <a16:creationId xmlns:a16="http://schemas.microsoft.com/office/drawing/2014/main" id="{50C35480-2BC5-439F-825A-56449355007C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4" name="ïṡḷïḓé">
                <a:extLst>
                  <a:ext uri="{FF2B5EF4-FFF2-40B4-BE49-F238E27FC236}">
                    <a16:creationId xmlns:a16="http://schemas.microsoft.com/office/drawing/2014/main" id="{8A2B92DD-37B3-442E-A76A-8A7830C882B7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5" name="îṥ1ïḋè">
                <a:extLst>
                  <a:ext uri="{FF2B5EF4-FFF2-40B4-BE49-F238E27FC236}">
                    <a16:creationId xmlns:a16="http://schemas.microsoft.com/office/drawing/2014/main" id="{9C8B8EBA-CF4D-458E-BF8F-5B95CB78ACE5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6" name="ïsľîdé">
                <a:extLst>
                  <a:ext uri="{FF2B5EF4-FFF2-40B4-BE49-F238E27FC236}">
                    <a16:creationId xmlns:a16="http://schemas.microsoft.com/office/drawing/2014/main" id="{CD1C84E7-47C3-44B2-B5EB-57C7186EA82E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7" name="íṩlíďê">
                <a:extLst>
                  <a:ext uri="{FF2B5EF4-FFF2-40B4-BE49-F238E27FC236}">
                    <a16:creationId xmlns:a16="http://schemas.microsoft.com/office/drawing/2014/main" id="{67385552-CD82-4D81-B95F-815B835546D0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8" name="işḷïďè">
                <a:extLst>
                  <a:ext uri="{FF2B5EF4-FFF2-40B4-BE49-F238E27FC236}">
                    <a16:creationId xmlns:a16="http://schemas.microsoft.com/office/drawing/2014/main" id="{140C826C-71BF-4611-9C35-8612BE38E151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9" name="îṡlíḑê">
                <a:extLst>
                  <a:ext uri="{FF2B5EF4-FFF2-40B4-BE49-F238E27FC236}">
                    <a16:creationId xmlns:a16="http://schemas.microsoft.com/office/drawing/2014/main" id="{F10E7D4A-4338-4DB6-9E35-AD9F328A8399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0" name="iṡľïḍê">
                <a:extLst>
                  <a:ext uri="{FF2B5EF4-FFF2-40B4-BE49-F238E27FC236}">
                    <a16:creationId xmlns:a16="http://schemas.microsoft.com/office/drawing/2014/main" id="{B5015770-B335-4F12-B967-9A7DB8A5A64C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1" name="iṥľíḑe">
                <a:extLst>
                  <a:ext uri="{FF2B5EF4-FFF2-40B4-BE49-F238E27FC236}">
                    <a16:creationId xmlns:a16="http://schemas.microsoft.com/office/drawing/2014/main" id="{BE83116A-8ED3-42C6-ACB0-954635F4A3A5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2" name="íṥḷîḍé">
                <a:extLst>
                  <a:ext uri="{FF2B5EF4-FFF2-40B4-BE49-F238E27FC236}">
                    <a16:creationId xmlns:a16="http://schemas.microsoft.com/office/drawing/2014/main" id="{D986422A-DA18-4318-BC92-F496E165CFD8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3" name="íṩľiḓé">
                <a:extLst>
                  <a:ext uri="{FF2B5EF4-FFF2-40B4-BE49-F238E27FC236}">
                    <a16:creationId xmlns:a16="http://schemas.microsoft.com/office/drawing/2014/main" id="{8FA8C87C-993F-4F7F-9106-CACBEDF86A31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4" name="ïŝļîdê">
                <a:extLst>
                  <a:ext uri="{FF2B5EF4-FFF2-40B4-BE49-F238E27FC236}">
                    <a16:creationId xmlns:a16="http://schemas.microsoft.com/office/drawing/2014/main" id="{DFF9428A-1C50-4571-8466-946FB369DB5E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5" name="iṡľîḑé">
                <a:extLst>
                  <a:ext uri="{FF2B5EF4-FFF2-40B4-BE49-F238E27FC236}">
                    <a16:creationId xmlns:a16="http://schemas.microsoft.com/office/drawing/2014/main" id="{F1F4706B-073C-4CA7-AC23-1ECA496AA87D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6" name="iṩ1íḋè">
                <a:extLst>
                  <a:ext uri="{FF2B5EF4-FFF2-40B4-BE49-F238E27FC236}">
                    <a16:creationId xmlns:a16="http://schemas.microsoft.com/office/drawing/2014/main" id="{BED35661-884D-4693-9842-41C6167A0A3B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7" name="íṣľíḍè">
                <a:extLst>
                  <a:ext uri="{FF2B5EF4-FFF2-40B4-BE49-F238E27FC236}">
                    <a16:creationId xmlns:a16="http://schemas.microsoft.com/office/drawing/2014/main" id="{926F5F48-BA54-4DBA-807E-9426C4F0C1EF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99" name="íṥľíḓé">
              <a:extLst>
                <a:ext uri="{FF2B5EF4-FFF2-40B4-BE49-F238E27FC236}">
                  <a16:creationId xmlns:a16="http://schemas.microsoft.com/office/drawing/2014/main" id="{D87840FA-09AD-47EA-B02E-ACC9A50F5ABD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>
                <a:extLst>
                  <a:ext uri="{FF2B5EF4-FFF2-40B4-BE49-F238E27FC236}">
                    <a16:creationId xmlns:a16="http://schemas.microsoft.com/office/drawing/2014/main" id="{93B4CCFF-C635-4641-983B-0B2D4566D4D9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1" name="íSļïďé">
                <a:extLst>
                  <a:ext uri="{FF2B5EF4-FFF2-40B4-BE49-F238E27FC236}">
                    <a16:creationId xmlns:a16="http://schemas.microsoft.com/office/drawing/2014/main" id="{DA863DE3-6D56-4A05-97F1-01B5CEAA492A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2" name="íṥľîḍe">
                <a:extLst>
                  <a:ext uri="{FF2B5EF4-FFF2-40B4-BE49-F238E27FC236}">
                    <a16:creationId xmlns:a16="http://schemas.microsoft.com/office/drawing/2014/main" id="{E761C7B5-8D98-48C0-A12E-85950795ABB2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3" name="îṧ1iḍê">
                <a:extLst>
                  <a:ext uri="{FF2B5EF4-FFF2-40B4-BE49-F238E27FC236}">
                    <a16:creationId xmlns:a16="http://schemas.microsoft.com/office/drawing/2014/main" id="{0FDA0912-E751-42B5-9671-9564FD2BDA5A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4" name="îšlïḓe">
                <a:extLst>
                  <a:ext uri="{FF2B5EF4-FFF2-40B4-BE49-F238E27FC236}">
                    <a16:creationId xmlns:a16="http://schemas.microsoft.com/office/drawing/2014/main" id="{B8487026-237D-40DE-83B0-F423E50FF762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5" name="iṩľiďe">
                <a:extLst>
                  <a:ext uri="{FF2B5EF4-FFF2-40B4-BE49-F238E27FC236}">
                    <a16:creationId xmlns:a16="http://schemas.microsoft.com/office/drawing/2014/main" id="{2E58BD3A-8580-4BC0-AECF-3817AF59C45E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6" name="ïṩlíḋè">
                <a:extLst>
                  <a:ext uri="{FF2B5EF4-FFF2-40B4-BE49-F238E27FC236}">
                    <a16:creationId xmlns:a16="http://schemas.microsoft.com/office/drawing/2014/main" id="{EA1DFD8F-22DD-4A04-A3EA-0FC743F332AE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7" name="iṩľíḋé">
                <a:extLst>
                  <a:ext uri="{FF2B5EF4-FFF2-40B4-BE49-F238E27FC236}">
                    <a16:creationId xmlns:a16="http://schemas.microsoft.com/office/drawing/2014/main" id="{60A6E24E-D3EB-418D-ADE0-753A68BB883A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8" name="iṧlíḓé">
                <a:extLst>
                  <a:ext uri="{FF2B5EF4-FFF2-40B4-BE49-F238E27FC236}">
                    <a16:creationId xmlns:a16="http://schemas.microsoft.com/office/drawing/2014/main" id="{B946B683-88A7-474A-8FF7-F748B1257C71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9" name="íṥľide">
                <a:extLst>
                  <a:ext uri="{FF2B5EF4-FFF2-40B4-BE49-F238E27FC236}">
                    <a16:creationId xmlns:a16="http://schemas.microsoft.com/office/drawing/2014/main" id="{2425F509-B7CD-431D-9FF9-B052FE689B72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0" name="ïṩlîḑè">
                <a:extLst>
                  <a:ext uri="{FF2B5EF4-FFF2-40B4-BE49-F238E27FC236}">
                    <a16:creationId xmlns:a16="http://schemas.microsoft.com/office/drawing/2014/main" id="{8F5D666F-9FBB-4FF9-A6BD-A1389E334570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1" name="í$ḷiḓê">
                <a:extLst>
                  <a:ext uri="{FF2B5EF4-FFF2-40B4-BE49-F238E27FC236}">
                    <a16:creationId xmlns:a16="http://schemas.microsoft.com/office/drawing/2014/main" id="{104804C5-B235-4771-AEDD-0A07DD36EA31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2" name="ïṡļîdê">
                <a:extLst>
                  <a:ext uri="{FF2B5EF4-FFF2-40B4-BE49-F238E27FC236}">
                    <a16:creationId xmlns:a16="http://schemas.microsoft.com/office/drawing/2014/main" id="{FAF344D5-96C6-4554-BB17-1876061C1E89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3" name="ísḷíďê">
                <a:extLst>
                  <a:ext uri="{FF2B5EF4-FFF2-40B4-BE49-F238E27FC236}">
                    <a16:creationId xmlns:a16="http://schemas.microsoft.com/office/drawing/2014/main" id="{ECA8A5B8-0691-4E5E-8BA6-75F66AF35AD1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4" name="ïşḷïḑè">
                <a:extLst>
                  <a:ext uri="{FF2B5EF4-FFF2-40B4-BE49-F238E27FC236}">
                    <a16:creationId xmlns:a16="http://schemas.microsoft.com/office/drawing/2014/main" id="{4A66F242-56FB-4E52-A207-7B3AF34145CA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5" name="ïŝľiḍê">
                <a:extLst>
                  <a:ext uri="{FF2B5EF4-FFF2-40B4-BE49-F238E27FC236}">
                    <a16:creationId xmlns:a16="http://schemas.microsoft.com/office/drawing/2014/main" id="{7DBD749D-864A-454B-A9CC-A29A56F1ED62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6" name="iṥḻïdê">
                <a:extLst>
                  <a:ext uri="{FF2B5EF4-FFF2-40B4-BE49-F238E27FC236}">
                    <a16:creationId xmlns:a16="http://schemas.microsoft.com/office/drawing/2014/main" id="{FA1771DF-2876-496D-B0A5-483A0B07DA93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38" name="矩形 237">
            <a:extLst>
              <a:ext uri="{FF2B5EF4-FFF2-40B4-BE49-F238E27FC236}">
                <a16:creationId xmlns:a16="http://schemas.microsoft.com/office/drawing/2014/main" id="{B0C3C289-3675-46FA-9EE8-994C1180D91B}"/>
              </a:ext>
            </a:extLst>
          </p:cNvPr>
          <p:cNvSpPr/>
          <p:nvPr userDrawn="1"/>
        </p:nvSpPr>
        <p:spPr>
          <a:xfrm flipV="1">
            <a:off x="0" y="6806337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23097-D24F-4C1A-8A0B-2F4109837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06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>
            <a:extLst>
              <a:ext uri="{FF2B5EF4-FFF2-40B4-BE49-F238E27FC236}">
                <a16:creationId xmlns:a16="http://schemas.microsoft.com/office/drawing/2014/main" id="{40241BD1-A8D3-47F7-86B7-D5E355EF4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/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84DE908-609D-429C-9E25-5348F9EE3ABE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29F0012B-7E46-4A2B-90DC-81D0099485BA}"/>
              </a:ext>
            </a:extLst>
          </p:cNvPr>
          <p:cNvGrpSpPr/>
          <p:nvPr userDrawn="1"/>
        </p:nvGrpSpPr>
        <p:grpSpPr>
          <a:xfrm>
            <a:off x="7046098" y="1352452"/>
            <a:ext cx="4466907" cy="1055243"/>
            <a:chOff x="6957679" y="1357480"/>
            <a:chExt cx="4466907" cy="1055243"/>
          </a:xfrm>
        </p:grpSpPr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2E4708A6-CD59-4294-BEB9-D77B9936E86F}"/>
                </a:ext>
              </a:extLst>
            </p:cNvPr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2CDBB260-8473-41C8-B52E-2986FB5FBCE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>
                <a:extLst>
                  <a:ext uri="{FF2B5EF4-FFF2-40B4-BE49-F238E27FC236}">
                    <a16:creationId xmlns:a16="http://schemas.microsoft.com/office/drawing/2014/main" id="{ED1082B5-26CB-436D-856C-720811C98FC9}"/>
                  </a:ext>
                </a:extLst>
              </p:cNvPr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>
                  <a:extLst>
                    <a:ext uri="{FF2B5EF4-FFF2-40B4-BE49-F238E27FC236}">
                      <a16:creationId xmlns:a16="http://schemas.microsoft.com/office/drawing/2014/main" id="{522FC84F-557E-4A3C-8DC7-425BAC83CDB5}"/>
                    </a:ext>
                  </a:extLst>
                </p:cNvPr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íŝļíḍê">
                  <a:extLst>
                    <a:ext uri="{FF2B5EF4-FFF2-40B4-BE49-F238E27FC236}">
                      <a16:creationId xmlns:a16="http://schemas.microsoft.com/office/drawing/2014/main" id="{317FC23A-3AFA-4148-9951-DDDE2F114FC6}"/>
                    </a:ext>
                  </a:extLst>
                </p:cNvPr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íşḷiḋe">
                  <a:extLst>
                    <a:ext uri="{FF2B5EF4-FFF2-40B4-BE49-F238E27FC236}">
                      <a16:creationId xmlns:a16="http://schemas.microsoft.com/office/drawing/2014/main" id="{E5F73C2C-4370-4F82-ADEF-A71748BE6BCE}"/>
                    </a:ext>
                  </a:extLst>
                </p:cNvPr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iṩ1îdê">
                  <a:extLst>
                    <a:ext uri="{FF2B5EF4-FFF2-40B4-BE49-F238E27FC236}">
                      <a16:creationId xmlns:a16="http://schemas.microsoft.com/office/drawing/2014/main" id="{32628B04-AA95-4D0A-A268-D584F3CF1BD8}"/>
                    </a:ext>
                  </a:extLst>
                </p:cNvPr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3" name="isļïḍe">
                  <a:extLst>
                    <a:ext uri="{FF2B5EF4-FFF2-40B4-BE49-F238E27FC236}">
                      <a16:creationId xmlns:a16="http://schemas.microsoft.com/office/drawing/2014/main" id="{641E348A-B726-44F4-AB49-2964C444224B}"/>
                    </a:ext>
                  </a:extLst>
                </p:cNvPr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4" name="íṣḷíḋê">
                  <a:extLst>
                    <a:ext uri="{FF2B5EF4-FFF2-40B4-BE49-F238E27FC236}">
                      <a16:creationId xmlns:a16="http://schemas.microsoft.com/office/drawing/2014/main" id="{9FAEAE36-D319-447B-A4CC-C0F3A533261A}"/>
                    </a:ext>
                  </a:extLst>
                </p:cNvPr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iṧľïdé">
                  <a:extLst>
                    <a:ext uri="{FF2B5EF4-FFF2-40B4-BE49-F238E27FC236}">
                      <a16:creationId xmlns:a16="http://schemas.microsoft.com/office/drawing/2014/main" id="{3E7611A2-6211-46F3-9AFE-4F26BF3BF7E5}"/>
                    </a:ext>
                  </a:extLst>
                </p:cNvPr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6" name="ïṡḷïḓé">
                  <a:extLst>
                    <a:ext uri="{FF2B5EF4-FFF2-40B4-BE49-F238E27FC236}">
                      <a16:creationId xmlns:a16="http://schemas.microsoft.com/office/drawing/2014/main" id="{77B31534-C54D-47C8-AEA6-2919446964AD}"/>
                    </a:ext>
                  </a:extLst>
                </p:cNvPr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7" name="îṥ1ïḋè">
                  <a:extLst>
                    <a:ext uri="{FF2B5EF4-FFF2-40B4-BE49-F238E27FC236}">
                      <a16:creationId xmlns:a16="http://schemas.microsoft.com/office/drawing/2014/main" id="{B0C14D91-1B78-4516-B8F5-F9D99C9A69C1}"/>
                    </a:ext>
                  </a:extLst>
                </p:cNvPr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8" name="ïsľîdé">
                  <a:extLst>
                    <a:ext uri="{FF2B5EF4-FFF2-40B4-BE49-F238E27FC236}">
                      <a16:creationId xmlns:a16="http://schemas.microsoft.com/office/drawing/2014/main" id="{C9385950-604F-4C64-8200-A5CF4B69CE3A}"/>
                    </a:ext>
                  </a:extLst>
                </p:cNvPr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íṩlíďê">
                  <a:extLst>
                    <a:ext uri="{FF2B5EF4-FFF2-40B4-BE49-F238E27FC236}">
                      <a16:creationId xmlns:a16="http://schemas.microsoft.com/office/drawing/2014/main" id="{F0944B53-6A30-4C50-9650-32EFB117B55E}"/>
                    </a:ext>
                  </a:extLst>
                </p:cNvPr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0" name="işḷïďè">
                  <a:extLst>
                    <a:ext uri="{FF2B5EF4-FFF2-40B4-BE49-F238E27FC236}">
                      <a16:creationId xmlns:a16="http://schemas.microsoft.com/office/drawing/2014/main" id="{95C68343-A573-4005-8688-B201071AC7D3}"/>
                    </a:ext>
                  </a:extLst>
                </p:cNvPr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1" name="îṡlíḑê">
                  <a:extLst>
                    <a:ext uri="{FF2B5EF4-FFF2-40B4-BE49-F238E27FC236}">
                      <a16:creationId xmlns:a16="http://schemas.microsoft.com/office/drawing/2014/main" id="{FED77C9B-F7C2-4749-ADD9-11265E120BC7}"/>
                    </a:ext>
                  </a:extLst>
                </p:cNvPr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iṡľïḍê">
                  <a:extLst>
                    <a:ext uri="{FF2B5EF4-FFF2-40B4-BE49-F238E27FC236}">
                      <a16:creationId xmlns:a16="http://schemas.microsoft.com/office/drawing/2014/main" id="{7E6A8128-F7F8-4935-B552-F399EEFAFCCF}"/>
                    </a:ext>
                  </a:extLst>
                </p:cNvPr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iṥľíḑe">
                  <a:extLst>
                    <a:ext uri="{FF2B5EF4-FFF2-40B4-BE49-F238E27FC236}">
                      <a16:creationId xmlns:a16="http://schemas.microsoft.com/office/drawing/2014/main" id="{2BA9E160-D887-42DA-8C74-BACF6B95692B}"/>
                    </a:ext>
                  </a:extLst>
                </p:cNvPr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4" name="íṥḷîḍé">
                  <a:extLst>
                    <a:ext uri="{FF2B5EF4-FFF2-40B4-BE49-F238E27FC236}">
                      <a16:creationId xmlns:a16="http://schemas.microsoft.com/office/drawing/2014/main" id="{26F181A6-2982-42A2-93B9-E2B632F0E5CE}"/>
                    </a:ext>
                  </a:extLst>
                </p:cNvPr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5" name="íṩľiḓé">
                  <a:extLst>
                    <a:ext uri="{FF2B5EF4-FFF2-40B4-BE49-F238E27FC236}">
                      <a16:creationId xmlns:a16="http://schemas.microsoft.com/office/drawing/2014/main" id="{FED0D933-C675-4CB6-B971-A5B5E2D4FF18}"/>
                    </a:ext>
                  </a:extLst>
                </p:cNvPr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6" name="ïŝļîdê">
                  <a:extLst>
                    <a:ext uri="{FF2B5EF4-FFF2-40B4-BE49-F238E27FC236}">
                      <a16:creationId xmlns:a16="http://schemas.microsoft.com/office/drawing/2014/main" id="{668FDA64-84B9-4A6D-9A28-4A1D2C311C19}"/>
                    </a:ext>
                  </a:extLst>
                </p:cNvPr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7" name="iṡľîḑé">
                  <a:extLst>
                    <a:ext uri="{FF2B5EF4-FFF2-40B4-BE49-F238E27FC236}">
                      <a16:creationId xmlns:a16="http://schemas.microsoft.com/office/drawing/2014/main" id="{4DB08EBF-296B-4EAD-93F3-73A08F3C4A6E}"/>
                    </a:ext>
                  </a:extLst>
                </p:cNvPr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8" name="iṩ1íḋè">
                  <a:extLst>
                    <a:ext uri="{FF2B5EF4-FFF2-40B4-BE49-F238E27FC236}">
                      <a16:creationId xmlns:a16="http://schemas.microsoft.com/office/drawing/2014/main" id="{38FDBD1A-7475-4D5E-BC13-A85B751AE1FF}"/>
                    </a:ext>
                  </a:extLst>
                </p:cNvPr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9" name="íṣľíḍè">
                  <a:extLst>
                    <a:ext uri="{FF2B5EF4-FFF2-40B4-BE49-F238E27FC236}">
                      <a16:creationId xmlns:a16="http://schemas.microsoft.com/office/drawing/2014/main" id="{FE371C0A-3E7F-4335-AB5E-EAC1291BCA3D}"/>
                    </a:ext>
                  </a:extLst>
                </p:cNvPr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57" name="íṥľíḓé">
                <a:extLst>
                  <a:ext uri="{FF2B5EF4-FFF2-40B4-BE49-F238E27FC236}">
                    <a16:creationId xmlns:a16="http://schemas.microsoft.com/office/drawing/2014/main" id="{52E97030-55F2-46EC-881A-1F6995DAA939}"/>
                  </a:ext>
                </a:extLst>
              </p:cNvPr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>
                  <a:extLst>
                    <a:ext uri="{FF2B5EF4-FFF2-40B4-BE49-F238E27FC236}">
                      <a16:creationId xmlns:a16="http://schemas.microsoft.com/office/drawing/2014/main" id="{91171CE6-3B15-409D-85DC-F73CB6DA9F91}"/>
                    </a:ext>
                  </a:extLst>
                </p:cNvPr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3" name="íSļïďé">
                  <a:extLst>
                    <a:ext uri="{FF2B5EF4-FFF2-40B4-BE49-F238E27FC236}">
                      <a16:creationId xmlns:a16="http://schemas.microsoft.com/office/drawing/2014/main" id="{78DEFC10-D19F-4D06-9EFF-6B1C70DC5EFC}"/>
                    </a:ext>
                  </a:extLst>
                </p:cNvPr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4" name="íṥľîḍe">
                  <a:extLst>
                    <a:ext uri="{FF2B5EF4-FFF2-40B4-BE49-F238E27FC236}">
                      <a16:creationId xmlns:a16="http://schemas.microsoft.com/office/drawing/2014/main" id="{C04DA03B-1CB7-4911-83D6-E103E92A0A78}"/>
                    </a:ext>
                  </a:extLst>
                </p:cNvPr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5" name="îṧ1iḍê">
                  <a:extLst>
                    <a:ext uri="{FF2B5EF4-FFF2-40B4-BE49-F238E27FC236}">
                      <a16:creationId xmlns:a16="http://schemas.microsoft.com/office/drawing/2014/main" id="{ABB1B553-487E-4D06-B2B5-7B4FD086124C}"/>
                    </a:ext>
                  </a:extLst>
                </p:cNvPr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6" name="îšlïḓe">
                  <a:extLst>
                    <a:ext uri="{FF2B5EF4-FFF2-40B4-BE49-F238E27FC236}">
                      <a16:creationId xmlns:a16="http://schemas.microsoft.com/office/drawing/2014/main" id="{993ABEC9-08CA-46E9-BB51-52EC50BB2E92}"/>
                    </a:ext>
                  </a:extLst>
                </p:cNvPr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7" name="iṩľiďe">
                  <a:extLst>
                    <a:ext uri="{FF2B5EF4-FFF2-40B4-BE49-F238E27FC236}">
                      <a16:creationId xmlns:a16="http://schemas.microsoft.com/office/drawing/2014/main" id="{909A8A9B-33CD-4775-99E1-9F7DB4E4B82F}"/>
                    </a:ext>
                  </a:extLst>
                </p:cNvPr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8" name="ïṩlíḋè">
                  <a:extLst>
                    <a:ext uri="{FF2B5EF4-FFF2-40B4-BE49-F238E27FC236}">
                      <a16:creationId xmlns:a16="http://schemas.microsoft.com/office/drawing/2014/main" id="{40EDC1DF-6465-4FAA-AADD-5B1CBFCF1173}"/>
                    </a:ext>
                  </a:extLst>
                </p:cNvPr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9" name="iṩľíḋé">
                  <a:extLst>
                    <a:ext uri="{FF2B5EF4-FFF2-40B4-BE49-F238E27FC236}">
                      <a16:creationId xmlns:a16="http://schemas.microsoft.com/office/drawing/2014/main" id="{3DA0BDBC-BAF6-4A62-92E5-F6C54819EEC5}"/>
                    </a:ext>
                  </a:extLst>
                </p:cNvPr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0" name="iṧlíḓé">
                  <a:extLst>
                    <a:ext uri="{FF2B5EF4-FFF2-40B4-BE49-F238E27FC236}">
                      <a16:creationId xmlns:a16="http://schemas.microsoft.com/office/drawing/2014/main" id="{768C15D8-E22A-4DD6-84F2-4F27FFEC345B}"/>
                    </a:ext>
                  </a:extLst>
                </p:cNvPr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1" name="íṥľide">
                  <a:extLst>
                    <a:ext uri="{FF2B5EF4-FFF2-40B4-BE49-F238E27FC236}">
                      <a16:creationId xmlns:a16="http://schemas.microsoft.com/office/drawing/2014/main" id="{CAB892D3-96B4-4F71-8A34-57F90BA8CC1C}"/>
                    </a:ext>
                  </a:extLst>
                </p:cNvPr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ïṩlîḑè">
                  <a:extLst>
                    <a:ext uri="{FF2B5EF4-FFF2-40B4-BE49-F238E27FC236}">
                      <a16:creationId xmlns:a16="http://schemas.microsoft.com/office/drawing/2014/main" id="{9A1DF51C-D885-41E7-B2E2-00A93EB1F3B0}"/>
                    </a:ext>
                  </a:extLst>
                </p:cNvPr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í$ḷiḓê">
                  <a:extLst>
                    <a:ext uri="{FF2B5EF4-FFF2-40B4-BE49-F238E27FC236}">
                      <a16:creationId xmlns:a16="http://schemas.microsoft.com/office/drawing/2014/main" id="{6B50EE9C-F8C9-4408-AA45-DE503548EE2F}"/>
                    </a:ext>
                  </a:extLst>
                </p:cNvPr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4" name="ïṡļîdê">
                  <a:extLst>
                    <a:ext uri="{FF2B5EF4-FFF2-40B4-BE49-F238E27FC236}">
                      <a16:creationId xmlns:a16="http://schemas.microsoft.com/office/drawing/2014/main" id="{053003D2-C91E-4BB4-A114-695E918408A3}"/>
                    </a:ext>
                  </a:extLst>
                </p:cNvPr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5" name="ísḷíďê">
                  <a:extLst>
                    <a:ext uri="{FF2B5EF4-FFF2-40B4-BE49-F238E27FC236}">
                      <a16:creationId xmlns:a16="http://schemas.microsoft.com/office/drawing/2014/main" id="{0B501A4B-A469-45BD-99B5-0CBC4EF96130}"/>
                    </a:ext>
                  </a:extLst>
                </p:cNvPr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ïşḷïḑè">
                  <a:extLst>
                    <a:ext uri="{FF2B5EF4-FFF2-40B4-BE49-F238E27FC236}">
                      <a16:creationId xmlns:a16="http://schemas.microsoft.com/office/drawing/2014/main" id="{04031500-A2BF-4EFA-B9CA-DE8D4E6AAF7B}"/>
                    </a:ext>
                  </a:extLst>
                </p:cNvPr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ïŝľiḍê">
                  <a:extLst>
                    <a:ext uri="{FF2B5EF4-FFF2-40B4-BE49-F238E27FC236}">
                      <a16:creationId xmlns:a16="http://schemas.microsoft.com/office/drawing/2014/main" id="{F143B320-BF8D-4909-99A9-F860EA062D2C}"/>
                    </a:ext>
                  </a:extLst>
                </p:cNvPr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8" name="iṥḻïdê">
                  <a:extLst>
                    <a:ext uri="{FF2B5EF4-FFF2-40B4-BE49-F238E27FC236}">
                      <a16:creationId xmlns:a16="http://schemas.microsoft.com/office/drawing/2014/main" id="{AEB515CE-CBD4-4BA4-BF4A-CCAF3024D66A}"/>
                    </a:ext>
                  </a:extLst>
                </p:cNvPr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</p:grpSp>
      </p:grp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35CE3C5-0B3F-491C-B81D-7913127B94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6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>
            <a:extLst>
              <a:ext uri="{FF2B5EF4-FFF2-40B4-BE49-F238E27FC236}">
                <a16:creationId xmlns:a16="http://schemas.microsoft.com/office/drawing/2014/main" id="{8B8C66F9-1BA7-4488-86B8-D683D3E2C4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6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</a:p>
        </p:txBody>
      </p:sp>
      <p:sp>
        <p:nvSpPr>
          <p:cNvPr id="105" name="文本占位符 13">
            <a:extLst>
              <a:ext uri="{FF2B5EF4-FFF2-40B4-BE49-F238E27FC236}">
                <a16:creationId xmlns:a16="http://schemas.microsoft.com/office/drawing/2014/main" id="{DB1B93C8-A3B7-4C7C-9966-B00E85E428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1661" y="4083336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>
            <a:extLst>
              <a:ext uri="{FF2B5EF4-FFF2-40B4-BE49-F238E27FC236}">
                <a16:creationId xmlns:a16="http://schemas.microsoft.com/office/drawing/2014/main" id="{1A47E224-53C8-4F56-8CA9-3FE407BB16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9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32E503DF-B245-4354-9942-D730219FC5D4}"/>
              </a:ext>
            </a:extLst>
          </p:cNvPr>
          <p:cNvCxnSpPr/>
          <p:nvPr userDrawn="1"/>
        </p:nvCxnSpPr>
        <p:spPr>
          <a:xfrm>
            <a:off x="147523" y="609600"/>
            <a:ext cx="118309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>
            <a:extLst>
              <a:ext uri="{FF2B5EF4-FFF2-40B4-BE49-F238E27FC236}">
                <a16:creationId xmlns:a16="http://schemas.microsoft.com/office/drawing/2014/main" id="{34B9A681-E6DB-4BA1-B465-EBC534D055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314" y="150603"/>
            <a:ext cx="6485304" cy="432823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</a:p>
        </p:txBody>
      </p: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913BCC-B1FE-481F-B913-B0A3F9B1634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697910" y="194600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>
              <a:extLst>
                <a:ext uri="{FF2B5EF4-FFF2-40B4-BE49-F238E27FC236}">
                  <a16:creationId xmlns:a16="http://schemas.microsoft.com/office/drawing/2014/main" id="{0A41ABDB-F896-4E37-AE4A-35D9B8977011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>
                <a:extLst>
                  <a:ext uri="{FF2B5EF4-FFF2-40B4-BE49-F238E27FC236}">
                    <a16:creationId xmlns:a16="http://schemas.microsoft.com/office/drawing/2014/main" id="{193A3CB2-3CF3-4C16-ADD6-4D3E58AA0D6A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>
                <a:extLst>
                  <a:ext uri="{FF2B5EF4-FFF2-40B4-BE49-F238E27FC236}">
                    <a16:creationId xmlns:a16="http://schemas.microsoft.com/office/drawing/2014/main" id="{CF5B2760-315B-45EC-A837-CF291584D979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>
                <a:extLst>
                  <a:ext uri="{FF2B5EF4-FFF2-40B4-BE49-F238E27FC236}">
                    <a16:creationId xmlns:a16="http://schemas.microsoft.com/office/drawing/2014/main" id="{6E186ED4-735F-4D1C-B1AD-742EBCD818A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>
                <a:extLst>
                  <a:ext uri="{FF2B5EF4-FFF2-40B4-BE49-F238E27FC236}">
                    <a16:creationId xmlns:a16="http://schemas.microsoft.com/office/drawing/2014/main" id="{15B8A5E9-C1FA-4A65-A23B-5BE8B16C36E2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>
                <a:extLst>
                  <a:ext uri="{FF2B5EF4-FFF2-40B4-BE49-F238E27FC236}">
                    <a16:creationId xmlns:a16="http://schemas.microsoft.com/office/drawing/2014/main" id="{A5E9D24B-1E78-4957-BCCF-DCD5A30EB19E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>
                <a:extLst>
                  <a:ext uri="{FF2B5EF4-FFF2-40B4-BE49-F238E27FC236}">
                    <a16:creationId xmlns:a16="http://schemas.microsoft.com/office/drawing/2014/main" id="{3C7A38D4-313D-4A58-A011-9D8277D71C9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>
                <a:extLst>
                  <a:ext uri="{FF2B5EF4-FFF2-40B4-BE49-F238E27FC236}">
                    <a16:creationId xmlns:a16="http://schemas.microsoft.com/office/drawing/2014/main" id="{50C35480-2BC5-439F-825A-56449355007C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>
                <a:extLst>
                  <a:ext uri="{FF2B5EF4-FFF2-40B4-BE49-F238E27FC236}">
                    <a16:creationId xmlns:a16="http://schemas.microsoft.com/office/drawing/2014/main" id="{8A2B92DD-37B3-442E-A76A-8A7830C882B7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>
                <a:extLst>
                  <a:ext uri="{FF2B5EF4-FFF2-40B4-BE49-F238E27FC236}">
                    <a16:creationId xmlns:a16="http://schemas.microsoft.com/office/drawing/2014/main" id="{9C8B8EBA-CF4D-458E-BF8F-5B95CB78ACE5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>
                <a:extLst>
                  <a:ext uri="{FF2B5EF4-FFF2-40B4-BE49-F238E27FC236}">
                    <a16:creationId xmlns:a16="http://schemas.microsoft.com/office/drawing/2014/main" id="{CD1C84E7-47C3-44B2-B5EB-57C7186EA82E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>
                <a:extLst>
                  <a:ext uri="{FF2B5EF4-FFF2-40B4-BE49-F238E27FC236}">
                    <a16:creationId xmlns:a16="http://schemas.microsoft.com/office/drawing/2014/main" id="{67385552-CD82-4D81-B95F-815B835546D0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>
                <a:extLst>
                  <a:ext uri="{FF2B5EF4-FFF2-40B4-BE49-F238E27FC236}">
                    <a16:creationId xmlns:a16="http://schemas.microsoft.com/office/drawing/2014/main" id="{140C826C-71BF-4611-9C35-8612BE38E151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>
                <a:extLst>
                  <a:ext uri="{FF2B5EF4-FFF2-40B4-BE49-F238E27FC236}">
                    <a16:creationId xmlns:a16="http://schemas.microsoft.com/office/drawing/2014/main" id="{F10E7D4A-4338-4DB6-9E35-AD9F328A8399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>
                <a:extLst>
                  <a:ext uri="{FF2B5EF4-FFF2-40B4-BE49-F238E27FC236}">
                    <a16:creationId xmlns:a16="http://schemas.microsoft.com/office/drawing/2014/main" id="{B5015770-B335-4F12-B967-9A7DB8A5A64C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>
                <a:extLst>
                  <a:ext uri="{FF2B5EF4-FFF2-40B4-BE49-F238E27FC236}">
                    <a16:creationId xmlns:a16="http://schemas.microsoft.com/office/drawing/2014/main" id="{BE83116A-8ED3-42C6-ACB0-954635F4A3A5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>
                <a:extLst>
                  <a:ext uri="{FF2B5EF4-FFF2-40B4-BE49-F238E27FC236}">
                    <a16:creationId xmlns:a16="http://schemas.microsoft.com/office/drawing/2014/main" id="{D986422A-DA18-4318-BC92-F496E165CFD8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>
                <a:extLst>
                  <a:ext uri="{FF2B5EF4-FFF2-40B4-BE49-F238E27FC236}">
                    <a16:creationId xmlns:a16="http://schemas.microsoft.com/office/drawing/2014/main" id="{8FA8C87C-993F-4F7F-9106-CACBEDF86A31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>
                <a:extLst>
                  <a:ext uri="{FF2B5EF4-FFF2-40B4-BE49-F238E27FC236}">
                    <a16:creationId xmlns:a16="http://schemas.microsoft.com/office/drawing/2014/main" id="{DFF9428A-1C50-4571-8466-946FB369DB5E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>
                <a:extLst>
                  <a:ext uri="{FF2B5EF4-FFF2-40B4-BE49-F238E27FC236}">
                    <a16:creationId xmlns:a16="http://schemas.microsoft.com/office/drawing/2014/main" id="{F1F4706B-073C-4CA7-AC23-1ECA496AA87D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>
                <a:extLst>
                  <a:ext uri="{FF2B5EF4-FFF2-40B4-BE49-F238E27FC236}">
                    <a16:creationId xmlns:a16="http://schemas.microsoft.com/office/drawing/2014/main" id="{BED35661-884D-4693-9842-41C6167A0A3B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>
                <a:extLst>
                  <a:ext uri="{FF2B5EF4-FFF2-40B4-BE49-F238E27FC236}">
                    <a16:creationId xmlns:a16="http://schemas.microsoft.com/office/drawing/2014/main" id="{926F5F48-BA54-4DBA-807E-9426C4F0C1EF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>
              <a:extLst>
                <a:ext uri="{FF2B5EF4-FFF2-40B4-BE49-F238E27FC236}">
                  <a16:creationId xmlns:a16="http://schemas.microsoft.com/office/drawing/2014/main" id="{D87840FA-09AD-47EA-B02E-ACC9A50F5ABD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>
                <a:extLst>
                  <a:ext uri="{FF2B5EF4-FFF2-40B4-BE49-F238E27FC236}">
                    <a16:creationId xmlns:a16="http://schemas.microsoft.com/office/drawing/2014/main" id="{93B4CCFF-C635-4641-983B-0B2D4566D4D9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>
                <a:extLst>
                  <a:ext uri="{FF2B5EF4-FFF2-40B4-BE49-F238E27FC236}">
                    <a16:creationId xmlns:a16="http://schemas.microsoft.com/office/drawing/2014/main" id="{DA863DE3-6D56-4A05-97F1-01B5CEAA492A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>
                <a:extLst>
                  <a:ext uri="{FF2B5EF4-FFF2-40B4-BE49-F238E27FC236}">
                    <a16:creationId xmlns:a16="http://schemas.microsoft.com/office/drawing/2014/main" id="{E761C7B5-8D98-48C0-A12E-85950795ABB2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>
                <a:extLst>
                  <a:ext uri="{FF2B5EF4-FFF2-40B4-BE49-F238E27FC236}">
                    <a16:creationId xmlns:a16="http://schemas.microsoft.com/office/drawing/2014/main" id="{0FDA0912-E751-42B5-9671-9564FD2BDA5A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>
                <a:extLst>
                  <a:ext uri="{FF2B5EF4-FFF2-40B4-BE49-F238E27FC236}">
                    <a16:creationId xmlns:a16="http://schemas.microsoft.com/office/drawing/2014/main" id="{B8487026-237D-40DE-83B0-F423E50FF762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>
                <a:extLst>
                  <a:ext uri="{FF2B5EF4-FFF2-40B4-BE49-F238E27FC236}">
                    <a16:creationId xmlns:a16="http://schemas.microsoft.com/office/drawing/2014/main" id="{2E58BD3A-8580-4BC0-AECF-3817AF59C45E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>
                <a:extLst>
                  <a:ext uri="{FF2B5EF4-FFF2-40B4-BE49-F238E27FC236}">
                    <a16:creationId xmlns:a16="http://schemas.microsoft.com/office/drawing/2014/main" id="{EA1DFD8F-22DD-4A04-A3EA-0FC743F332AE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>
                <a:extLst>
                  <a:ext uri="{FF2B5EF4-FFF2-40B4-BE49-F238E27FC236}">
                    <a16:creationId xmlns:a16="http://schemas.microsoft.com/office/drawing/2014/main" id="{60A6E24E-D3EB-418D-ADE0-753A68BB883A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>
                <a:extLst>
                  <a:ext uri="{FF2B5EF4-FFF2-40B4-BE49-F238E27FC236}">
                    <a16:creationId xmlns:a16="http://schemas.microsoft.com/office/drawing/2014/main" id="{B946B683-88A7-474A-8FF7-F748B1257C71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>
                <a:extLst>
                  <a:ext uri="{FF2B5EF4-FFF2-40B4-BE49-F238E27FC236}">
                    <a16:creationId xmlns:a16="http://schemas.microsoft.com/office/drawing/2014/main" id="{2425F509-B7CD-431D-9FF9-B052FE689B72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>
                <a:extLst>
                  <a:ext uri="{FF2B5EF4-FFF2-40B4-BE49-F238E27FC236}">
                    <a16:creationId xmlns:a16="http://schemas.microsoft.com/office/drawing/2014/main" id="{8F5D666F-9FBB-4FF9-A6BD-A1389E334570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>
                <a:extLst>
                  <a:ext uri="{FF2B5EF4-FFF2-40B4-BE49-F238E27FC236}">
                    <a16:creationId xmlns:a16="http://schemas.microsoft.com/office/drawing/2014/main" id="{104804C5-B235-4771-AEDD-0A07DD36EA31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>
                <a:extLst>
                  <a:ext uri="{FF2B5EF4-FFF2-40B4-BE49-F238E27FC236}">
                    <a16:creationId xmlns:a16="http://schemas.microsoft.com/office/drawing/2014/main" id="{FAF344D5-96C6-4554-BB17-1876061C1E89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>
                <a:extLst>
                  <a:ext uri="{FF2B5EF4-FFF2-40B4-BE49-F238E27FC236}">
                    <a16:creationId xmlns:a16="http://schemas.microsoft.com/office/drawing/2014/main" id="{ECA8A5B8-0691-4E5E-8BA6-75F66AF35AD1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>
                <a:extLst>
                  <a:ext uri="{FF2B5EF4-FFF2-40B4-BE49-F238E27FC236}">
                    <a16:creationId xmlns:a16="http://schemas.microsoft.com/office/drawing/2014/main" id="{4A66F242-56FB-4E52-A207-7B3AF34145CA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>
                <a:extLst>
                  <a:ext uri="{FF2B5EF4-FFF2-40B4-BE49-F238E27FC236}">
                    <a16:creationId xmlns:a16="http://schemas.microsoft.com/office/drawing/2014/main" id="{7DBD749D-864A-454B-A9CC-A29A56F1ED62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>
                <a:extLst>
                  <a:ext uri="{FF2B5EF4-FFF2-40B4-BE49-F238E27FC236}">
                    <a16:creationId xmlns:a16="http://schemas.microsoft.com/office/drawing/2014/main" id="{FA1771DF-2876-496D-B0A5-483A0B07DA93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>
            <a:extLst>
              <a:ext uri="{FF2B5EF4-FFF2-40B4-BE49-F238E27FC236}">
                <a16:creationId xmlns:a16="http://schemas.microsoft.com/office/drawing/2014/main" id="{B0C3C289-3675-46FA-9EE8-994C1180D91B}"/>
              </a:ext>
            </a:extLst>
          </p:cNvPr>
          <p:cNvSpPr/>
          <p:nvPr userDrawn="1"/>
        </p:nvSpPr>
        <p:spPr>
          <a:xfrm flipV="1">
            <a:off x="0" y="6627746"/>
            <a:ext cx="12192000" cy="243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23097-D24F-4C1A-8A0B-2F4109837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70663" y="6625735"/>
            <a:ext cx="2743200" cy="23226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9" name="paper-plane_52119">
            <a:extLst>
              <a:ext uri="{FF2B5EF4-FFF2-40B4-BE49-F238E27FC236}">
                <a16:creationId xmlns:a16="http://schemas.microsoft.com/office/drawing/2014/main" id="{412CD67D-CC6C-43D8-A08B-3B901C4C8BD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09992" y="147147"/>
            <a:ext cx="403817" cy="397278"/>
          </a:xfrm>
          <a:custGeom>
            <a:avLst/>
            <a:gdLst>
              <a:gd name="T0" fmla="*/ 0 w 391"/>
              <a:gd name="T1" fmla="*/ 196 h 417"/>
              <a:gd name="T2" fmla="*/ 391 w 391"/>
              <a:gd name="T3" fmla="*/ 0 h 417"/>
              <a:gd name="T4" fmla="*/ 298 w 391"/>
              <a:gd name="T5" fmla="*/ 388 h 417"/>
              <a:gd name="T6" fmla="*/ 223 w 391"/>
              <a:gd name="T7" fmla="*/ 340 h 417"/>
              <a:gd name="T8" fmla="*/ 159 w 391"/>
              <a:gd name="T9" fmla="*/ 417 h 417"/>
              <a:gd name="T10" fmla="*/ 159 w 391"/>
              <a:gd name="T11" fmla="*/ 295 h 417"/>
              <a:gd name="T12" fmla="*/ 296 w 391"/>
              <a:gd name="T13" fmla="*/ 112 h 417"/>
              <a:gd name="T14" fmla="*/ 113 w 391"/>
              <a:gd name="T15" fmla="*/ 269 h 417"/>
              <a:gd name="T16" fmla="*/ 0 w 391"/>
              <a:gd name="T17" fmla="*/ 19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1" h="417">
                <a:moveTo>
                  <a:pt x="0" y="196"/>
                </a:moveTo>
                <a:lnTo>
                  <a:pt x="391" y="0"/>
                </a:lnTo>
                <a:lnTo>
                  <a:pt x="298" y="388"/>
                </a:lnTo>
                <a:lnTo>
                  <a:pt x="223" y="340"/>
                </a:lnTo>
                <a:lnTo>
                  <a:pt x="159" y="417"/>
                </a:lnTo>
                <a:lnTo>
                  <a:pt x="159" y="295"/>
                </a:lnTo>
                <a:lnTo>
                  <a:pt x="296" y="112"/>
                </a:lnTo>
                <a:lnTo>
                  <a:pt x="113" y="269"/>
                </a:lnTo>
                <a:lnTo>
                  <a:pt x="0" y="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471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97B5CF-8607-4BCD-A91B-8E822312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E7E48-9A67-4F28-A0EC-400425D5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53E30-E717-4391-930E-CA53594BD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A1055-4CF6-429D-92AC-35F507593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E8918-1669-48D2-9369-BF31D97C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702EEC-397F-43BF-A52E-C83034F1A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E5332C-5A68-45C9-9291-09B90C1F2E15}"/>
              </a:ext>
            </a:extLst>
          </p:cNvPr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60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5" r:id="rId3"/>
    <p:sldLayoutId id="2147483656" r:id="rId4"/>
    <p:sldLayoutId id="2147483657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4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pos="7256" userDrawn="1">
          <p15:clr>
            <a:srgbClr val="F26B43"/>
          </p15:clr>
        </p15:guide>
        <p15:guide id="4" orient="horz" pos="384" userDrawn="1">
          <p15:clr>
            <a:srgbClr val="F26B43"/>
          </p15:clr>
        </p15:guide>
        <p15:guide id="5" orient="horz" pos="600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4team/rel4_kernel" TargetMode="External"/><Relationship Id="rId2" Type="http://schemas.openxmlformats.org/officeDocument/2006/relationships/hyperlink" Target="https://github.com/rel4team/rust-root-task-dem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BIT-CWH/UndergraduateGraduationProject-2024-BIT-CWH" TargetMode="External"/><Relationship Id="rId5" Type="http://schemas.openxmlformats.org/officeDocument/2006/relationships/hyperlink" Target="https://ctrlz233s-organization.gitbook.io/sel4-analysis/~/changes/brLjJnwFCcbVjO41gQNp/dai-ma-zou-du/rel4test-riscvv-xia-bian-yi-huan-jing-da-jian" TargetMode="External"/><Relationship Id="rId4" Type="http://schemas.openxmlformats.org/officeDocument/2006/relationships/hyperlink" Target="https://github.com/rel4team/rust-sel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C86DCB-610A-4F60-BF2A-4F7042B7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1680" y="1937822"/>
            <a:ext cx="6301532" cy="1439368"/>
          </a:xfrm>
        </p:spPr>
        <p:txBody>
          <a:bodyPr/>
          <a:lstStyle/>
          <a:p>
            <a:r>
              <a:rPr lang="zh-CN" altLang="en-US" dirty="0"/>
              <a:t>基于用户态中断的</a:t>
            </a:r>
            <a:endParaRPr lang="en-US" altLang="zh-CN" dirty="0"/>
          </a:p>
          <a:p>
            <a:r>
              <a:rPr lang="zh-CN" altLang="en-US" dirty="0"/>
              <a:t>异步系统调用框架设计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A2ECF0-1EC3-4CC1-8F1D-0A5AB3CD18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汇报人：北京航空航天大学 陈伟豪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8584AA-2F1A-42E8-8C2E-E9F8CDC97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指导老师：陆慧梅 向勇 吴竞邦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1EDA879B-CBD9-72A6-892C-7E0EF415F343}"/>
              </a:ext>
            </a:extLst>
          </p:cNvPr>
          <p:cNvSpPr txBox="1">
            <a:spLocks/>
          </p:cNvSpPr>
          <p:nvPr/>
        </p:nvSpPr>
        <p:spPr>
          <a:xfrm>
            <a:off x="2034466" y="3377190"/>
            <a:ext cx="8123068" cy="313932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本科生开源毕设项目</a:t>
            </a:r>
            <a:r>
              <a:rPr lang="en-US" altLang="zh-CN" sz="1600" dirty="0"/>
              <a:t>-</a:t>
            </a:r>
            <a:r>
              <a:rPr lang="zh-CN" altLang="en-US" sz="1600" dirty="0"/>
              <a:t>北京理工大学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3E1608E9-F488-2555-DB61-6978B0027CF8}"/>
              </a:ext>
            </a:extLst>
          </p:cNvPr>
          <p:cNvSpPr txBox="1">
            <a:spLocks/>
          </p:cNvSpPr>
          <p:nvPr/>
        </p:nvSpPr>
        <p:spPr>
          <a:xfrm>
            <a:off x="5181678" y="4871615"/>
            <a:ext cx="6301532" cy="315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汇报时间：</a:t>
            </a:r>
            <a:r>
              <a:rPr lang="en-US" altLang="zh-CN" dirty="0"/>
              <a:t>2024.11.10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98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9221-F541-17F3-D7AF-131ED568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4D6C2949-721F-3AAA-5A35-70B0BA4DDF25}"/>
              </a:ext>
            </a:extLst>
          </p:cNvPr>
          <p:cNvSpPr/>
          <p:nvPr/>
        </p:nvSpPr>
        <p:spPr>
          <a:xfrm>
            <a:off x="660400" y="1641622"/>
            <a:ext cx="10858500" cy="3981156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A0A847-294C-F0A5-CC69-8B107F452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112F2-5468-9654-EB81-831A266DA2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B16C1-6D5E-46C9-B419-8AFAA0B89E27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9B9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69B9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27D2F5-8E6E-27A0-17A3-DC8026612283}"/>
              </a:ext>
            </a:extLst>
          </p:cNvPr>
          <p:cNvSpPr txBox="1"/>
          <p:nvPr/>
        </p:nvSpPr>
        <p:spPr>
          <a:xfrm>
            <a:off x="2112263" y="2929059"/>
            <a:ext cx="8113484" cy="1766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用户态中断是一种新兴的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硬件技术方案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。它通过硬件的方式，在无需陷入内核的情况下，将信号发送给其他用户态程序。该机制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仅需在通信注册过程中陷入内核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，以分配用于通信的相关硬件资源，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后续的通信过程无需内核接入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，很好地避免了用户态和内核态的上下文切换。目前已经在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Sapphire Rapids x86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处理器上和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RISC-V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扩展中得到支持。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57025E-9093-476A-1EE1-2B4982147325}"/>
              </a:ext>
            </a:extLst>
          </p:cNvPr>
          <p:cNvGrpSpPr/>
          <p:nvPr/>
        </p:nvGrpSpPr>
        <p:grpSpPr>
          <a:xfrm flipH="1" flipV="1">
            <a:off x="1440499" y="1874743"/>
            <a:ext cx="1197518" cy="887732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3" name="任意多边形: 形状 14">
              <a:extLst>
                <a:ext uri="{FF2B5EF4-FFF2-40B4-BE49-F238E27FC236}">
                  <a16:creationId xmlns:a16="http://schemas.microsoft.com/office/drawing/2014/main" id="{866DF5B7-0433-D40F-C5AD-14918E5CC4EC}"/>
                </a:ext>
              </a:extLst>
            </p:cNvPr>
            <p:cNvSpPr/>
            <p:nvPr/>
          </p:nvSpPr>
          <p:spPr>
            <a:xfrm>
              <a:off x="7708605" y="4880104"/>
              <a:ext cx="775290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C47B1A5-087E-BFF5-75FF-E41BB680B157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B9C2CDF-8F6F-774F-3416-E5123367E1D3}"/>
              </a:ext>
            </a:extLst>
          </p:cNvPr>
          <p:cNvGrpSpPr/>
          <p:nvPr/>
        </p:nvGrpSpPr>
        <p:grpSpPr>
          <a:xfrm rot="10800000" flipH="1" flipV="1">
            <a:off x="9751668" y="4654259"/>
            <a:ext cx="948157" cy="702878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D64B3328-D0C6-2705-91C7-6DDCD83DF39A}"/>
                </a:ext>
              </a:extLst>
            </p:cNvPr>
            <p:cNvSpPr/>
            <p:nvPr/>
          </p:nvSpPr>
          <p:spPr>
            <a:xfrm>
              <a:off x="77086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任意多边形: 形状 15">
              <a:extLst>
                <a:ext uri="{FF2B5EF4-FFF2-40B4-BE49-F238E27FC236}">
                  <a16:creationId xmlns:a16="http://schemas.microsoft.com/office/drawing/2014/main" id="{F18D282E-CD1E-24D8-4216-03FE0624E007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5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028A-5DC1-FF90-AE9A-79A9F787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55C70-A88C-E8AE-365E-082226589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BAE03E-8891-98BA-03B0-ED18B0CEC2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A8E141-F978-F444-1650-26C8B51A4505}"/>
              </a:ext>
            </a:extLst>
          </p:cNvPr>
          <p:cNvSpPr txBox="1"/>
          <p:nvPr/>
        </p:nvSpPr>
        <p:spPr>
          <a:xfrm>
            <a:off x="7300912" y="821257"/>
            <a:ext cx="4792765" cy="591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接收端：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用户进程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提供处理函数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注册为接收端，获得标识符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FD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将标识符分享给发送端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发送端：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用户进程或内核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用标识符向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注册为发送端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SENDUIPI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指令发送中断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Kernel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维护必要的数据结构，如标识符和索引表等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ACAAE1-8E6D-2A00-2909-03644998EF1D}"/>
              </a:ext>
            </a:extLst>
          </p:cNvPr>
          <p:cNvSpPr txBox="1"/>
          <p:nvPr/>
        </p:nvSpPr>
        <p:spPr>
          <a:xfrm>
            <a:off x="2545057" y="5026268"/>
            <a:ext cx="220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用户态中断简介图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F61211-E7C4-4864-7D67-54A744481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1"/>
          <a:stretch/>
        </p:blipFill>
        <p:spPr bwMode="auto">
          <a:xfrm>
            <a:off x="208024" y="1486638"/>
            <a:ext cx="6882406" cy="3473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524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E7056-58BE-D4BF-D299-AEFE3B96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5CF1C-14B6-21BF-9F08-BF721375A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用户态中断改进</a:t>
            </a:r>
            <a:r>
              <a:rPr lang="en-US" altLang="zh-CN" dirty="0"/>
              <a:t>Notification</a:t>
            </a:r>
            <a:r>
              <a:rPr lang="zh-CN" altLang="en-US" dirty="0"/>
              <a:t>机制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A8B7D0-C4B9-FEE8-DAEF-5857B95FD5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D823F-0584-1FE6-9DD5-87167A212300}"/>
              </a:ext>
            </a:extLst>
          </p:cNvPr>
          <p:cNvSpPr txBox="1"/>
          <p:nvPr/>
        </p:nvSpPr>
        <p:spPr>
          <a:xfrm>
            <a:off x="5981946" y="1171268"/>
            <a:ext cx="6210054" cy="4581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原有的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机制为信号机制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修改后的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机制采用用户态中断为底层支持：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UINT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的硬件资源索引集成到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对象中。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在建立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机制的过程中同时建立用户态中断机制。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将用户态中断的通信接口适配到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机制接口中。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发送者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发送信号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内核对象一对一对应接收端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EB5E91-3EC6-B13B-04E4-479CCE626A9A}"/>
              </a:ext>
            </a:extLst>
          </p:cNvPr>
          <p:cNvSpPr txBox="1"/>
          <p:nvPr/>
        </p:nvSpPr>
        <p:spPr>
          <a:xfrm>
            <a:off x="835815" y="5129334"/>
            <a:ext cx="448744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基于用户态中断改进的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机制描述图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E77C6C-2FD1-450C-CEA2-DFBBFC00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6" y="1867387"/>
            <a:ext cx="5671100" cy="31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9DC9-39AE-390B-E4A6-939DABD47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5EACC-00A2-4EB1-3E6D-53B526D215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7FA9E0-A34D-B18A-06D9-7361F06648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Design of Asynchronous System Call Framework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C7A2C7-9529-1658-6C12-A75B4050E5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异步系统调用框架设计</a:t>
            </a:r>
          </a:p>
        </p:txBody>
      </p:sp>
    </p:spTree>
    <p:extLst>
      <p:ext uri="{BB962C8B-B14F-4D97-AF65-F5344CB8AC3E}">
        <p14:creationId xmlns:p14="http://schemas.microsoft.com/office/powerpoint/2010/main" val="92068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F0062-4B64-D820-09A8-F5CF86D5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6E8968-1CF4-79E0-3E5C-F904DC75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异步系统调用框架设计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9BF70B-C355-01D9-9062-CB309CF77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995BD6-A27A-BB81-58F4-B77ABB209598}"/>
              </a:ext>
            </a:extLst>
          </p:cNvPr>
          <p:cNvSpPr txBox="1"/>
          <p:nvPr/>
        </p:nvSpPr>
        <p:spPr>
          <a:xfrm>
            <a:off x="7678469" y="1116905"/>
            <a:ext cx="4445107" cy="504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个接收协程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个提交协程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提交方法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个处理协程（任意核心运行）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处理方法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内核态交互：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Syscall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、共享内存、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F8C45-FE89-B1C8-6450-4E7E40A0C5F1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25C8DE-32BB-734F-8FE3-2FF88BBB2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6" y="1269000"/>
            <a:ext cx="731755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55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4D64-40F1-2D53-EE37-B927F415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92133B-CD74-F235-BBD8-84E49ABAE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异步系统调用工作流程图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C63E2-B8AD-8C8A-4C93-CA6045515D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2C146A-BA4B-0162-D04E-510A7E04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47" y="939280"/>
            <a:ext cx="2579950" cy="4979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3D217-3071-C041-748A-1FEF4738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C288FC-7B59-74E4-A79E-0DE372C76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F6DAF2-8BF0-0161-5DC8-EBDCD109C46B}"/>
              </a:ext>
            </a:extLst>
          </p:cNvPr>
          <p:cNvSpPr txBox="1"/>
          <p:nvPr/>
        </p:nvSpPr>
        <p:spPr>
          <a:xfrm>
            <a:off x="1297053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01369-23FE-D1B9-1F2E-432279AF9A71}"/>
              </a:ext>
            </a:extLst>
          </p:cNvPr>
          <p:cNvSpPr txBox="1"/>
          <p:nvPr/>
        </p:nvSpPr>
        <p:spPr>
          <a:xfrm>
            <a:off x="5045950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2FF00D-C060-6431-99F9-9B991F8ED6AD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75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F20AC-2DD0-AF7F-5A0C-7841080B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52EFCB-C997-0DB5-1297-B86C0F468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需要解决的问题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D4875B-6ADB-1F88-CB0D-0EC81D237C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765D2C-F733-11B5-39E2-D895909E0EA6}"/>
              </a:ext>
            </a:extLst>
          </p:cNvPr>
          <p:cNvSpPr txBox="1"/>
          <p:nvPr/>
        </p:nvSpPr>
        <p:spPr>
          <a:xfrm>
            <a:off x="775743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：共享内存实现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与互斥访问控制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：系统调用区分与参数传递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：协程实现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6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2B914-86CF-3699-41FE-5EB719AC3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F7BA51-5D32-2A1A-D1EB-1C1D95379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共享内存实现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2A26F6-8A65-99D1-3C48-6FB9383051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B8454F-8AFF-CE9C-D430-0C1817470988}"/>
              </a:ext>
            </a:extLst>
          </p:cNvPr>
          <p:cNvSpPr txBox="1"/>
          <p:nvPr/>
        </p:nvSpPr>
        <p:spPr>
          <a:xfrm>
            <a:off x="7678469" y="1098241"/>
            <a:ext cx="4121645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储存请求和响应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Queue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中元素为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Item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解决共享内存并发访问：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协程状态标识采用布尔原子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使用互斥锁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2AC935-32A7-D755-B9C0-D7240F8E97DB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9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050B77-36B7-14F2-8DB2-09BF1568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CE34-E73D-372B-76DC-4F7E3C493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E1F088-6305-DD76-6EDB-97CB96AC7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共享内存实现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08941B-89E1-45D0-123D-4179457C29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24354C-3544-B7B1-B14C-3DEA7BF853E1}"/>
              </a:ext>
            </a:extLst>
          </p:cNvPr>
          <p:cNvSpPr txBox="1"/>
          <p:nvPr/>
        </p:nvSpPr>
        <p:spPr>
          <a:xfrm>
            <a:off x="7678469" y="1098241"/>
            <a:ext cx="4121645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储存请求和响应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Queue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中元素为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Item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解决共享内存并发访问：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协程状态标识采用布尔原子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使用互斥锁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E744B5-3E18-B242-846C-9A47719E1940}"/>
              </a:ext>
            </a:extLst>
          </p:cNvPr>
          <p:cNvSpPr txBox="1"/>
          <p:nvPr/>
        </p:nvSpPr>
        <p:spPr>
          <a:xfrm>
            <a:off x="2841584" y="5026149"/>
            <a:ext cx="293437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10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共享内存实现图（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Rust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E0D1C-FBB6-7230-B0C3-C19FAF04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9" y="1486757"/>
            <a:ext cx="7049485" cy="34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6D5A-3CF1-57EA-9D87-049311B9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BEEC72-1BFD-47DF-103B-2E22C17B3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参数传递与协程运用实现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F9D63B-ED78-1477-E9F9-23EED8BD21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99A60-AE6E-342B-444A-A8FCAF86A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80AF1E-5CF1-05BA-D99B-F2EFC40C31B5}"/>
              </a:ext>
            </a:extLst>
          </p:cNvPr>
          <p:cNvSpPr txBox="1"/>
          <p:nvPr/>
        </p:nvSpPr>
        <p:spPr>
          <a:xfrm>
            <a:off x="1922988" y="4971251"/>
            <a:ext cx="21357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7CAF53-A49E-E096-365A-1B1D47D17CDE}"/>
              </a:ext>
            </a:extLst>
          </p:cNvPr>
          <p:cNvSpPr txBox="1"/>
          <p:nvPr/>
        </p:nvSpPr>
        <p:spPr>
          <a:xfrm>
            <a:off x="8549425" y="5960706"/>
            <a:ext cx="177444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23C35-B109-8A71-B026-8DB92566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1DB786-3582-B9E8-56D7-544CBA5D78E5}"/>
              </a:ext>
            </a:extLst>
          </p:cNvPr>
          <p:cNvSpPr txBox="1"/>
          <p:nvPr/>
        </p:nvSpPr>
        <p:spPr>
          <a:xfrm>
            <a:off x="2007098" y="1658913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172B-FA09-F979-C84C-6DC78EA119B5}"/>
              </a:ext>
            </a:extLst>
          </p:cNvPr>
          <p:cNvSpPr txBox="1"/>
          <p:nvPr/>
        </p:nvSpPr>
        <p:spPr>
          <a:xfrm>
            <a:off x="5530960" y="1106914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812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2A79FE6-8766-4113-9659-384EE5248017}"/>
              </a:ext>
            </a:extLst>
          </p:cNvPr>
          <p:cNvCxnSpPr/>
          <p:nvPr/>
        </p:nvCxnSpPr>
        <p:spPr>
          <a:xfrm>
            <a:off x="6423881" y="620892"/>
            <a:ext cx="0" cy="5430982"/>
          </a:xfrm>
          <a:prstGeom prst="line">
            <a:avLst/>
          </a:prstGeom>
          <a:ln>
            <a:solidFill>
              <a:schemeClr val="accent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>
            <a:extLst>
              <a:ext uri="{FF2B5EF4-FFF2-40B4-BE49-F238E27FC236}">
                <a16:creationId xmlns:a16="http://schemas.microsoft.com/office/drawing/2014/main" id="{9F27981C-4A43-407D-A0D6-D0557628E680}"/>
              </a:ext>
            </a:extLst>
          </p:cNvPr>
          <p:cNvSpPr/>
          <p:nvPr/>
        </p:nvSpPr>
        <p:spPr>
          <a:xfrm>
            <a:off x="6136629" y="87506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782FD2BB-6486-4FFF-80CA-F651C5B20F83}"/>
              </a:ext>
            </a:extLst>
          </p:cNvPr>
          <p:cNvSpPr/>
          <p:nvPr/>
        </p:nvSpPr>
        <p:spPr>
          <a:xfrm>
            <a:off x="6136629" y="307998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8D029A24-9006-4F8C-9A95-B370B82543C3}"/>
              </a:ext>
            </a:extLst>
          </p:cNvPr>
          <p:cNvSpPr/>
          <p:nvPr/>
        </p:nvSpPr>
        <p:spPr>
          <a:xfrm>
            <a:off x="6136629" y="197752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1F791A6E-5331-491E-A2F7-BFCCD93974E0}"/>
              </a:ext>
            </a:extLst>
          </p:cNvPr>
          <p:cNvSpPr/>
          <p:nvPr/>
        </p:nvSpPr>
        <p:spPr>
          <a:xfrm>
            <a:off x="6136629" y="418244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E017DC97-FC30-4581-A94F-F1E5109E2103}"/>
              </a:ext>
            </a:extLst>
          </p:cNvPr>
          <p:cNvSpPr/>
          <p:nvPr/>
        </p:nvSpPr>
        <p:spPr>
          <a:xfrm>
            <a:off x="6136629" y="528490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伍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80E3A72-0E94-444C-8A8C-CBA378E00809}"/>
              </a:ext>
            </a:extLst>
          </p:cNvPr>
          <p:cNvSpPr txBox="1"/>
          <p:nvPr/>
        </p:nvSpPr>
        <p:spPr>
          <a:xfrm>
            <a:off x="7005403" y="934990"/>
            <a:ext cx="33343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背景及意义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F2F2B8D-663E-4DA8-92E6-8CF54031C365}"/>
              </a:ext>
            </a:extLst>
          </p:cNvPr>
          <p:cNvSpPr txBox="1"/>
          <p:nvPr/>
        </p:nvSpPr>
        <p:spPr>
          <a:xfrm>
            <a:off x="7005403" y="2043703"/>
            <a:ext cx="391586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用户态中断及</a:t>
            </a:r>
            <a:r>
              <a:rPr lang="en-US" altLang="zh-CN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ReL4</a:t>
            </a:r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DDA8680-EBC7-4B36-AC5B-1461CD374773}"/>
              </a:ext>
            </a:extLst>
          </p:cNvPr>
          <p:cNvSpPr txBox="1"/>
          <p:nvPr/>
        </p:nvSpPr>
        <p:spPr>
          <a:xfrm>
            <a:off x="7005403" y="3105550"/>
            <a:ext cx="385198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异步系统调用框架设计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E7FC005-9AA1-43B1-99E9-024012963101}"/>
              </a:ext>
            </a:extLst>
          </p:cNvPr>
          <p:cNvSpPr txBox="1"/>
          <p:nvPr/>
        </p:nvSpPr>
        <p:spPr>
          <a:xfrm>
            <a:off x="7005402" y="4242369"/>
            <a:ext cx="3334349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实验以及结果分析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4803263-A7D5-4E6F-BC75-55E8306FCBC9}"/>
              </a:ext>
            </a:extLst>
          </p:cNvPr>
          <p:cNvSpPr txBox="1"/>
          <p:nvPr/>
        </p:nvSpPr>
        <p:spPr>
          <a:xfrm>
            <a:off x="7005403" y="5344829"/>
            <a:ext cx="333434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总结及心得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44E1DF-EA13-49D6-B51B-3CAC6EB3FA6F}"/>
              </a:ext>
            </a:extLst>
          </p:cNvPr>
          <p:cNvSpPr/>
          <p:nvPr/>
        </p:nvSpPr>
        <p:spPr>
          <a:xfrm>
            <a:off x="7005408" y="1361171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spc="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Background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Significance 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7F70F2-9EA5-46D2-906D-7822F63E3AA6}"/>
              </a:ext>
            </a:extLst>
          </p:cNvPr>
          <p:cNvSpPr/>
          <p:nvPr/>
        </p:nvSpPr>
        <p:spPr>
          <a:xfrm>
            <a:off x="6996547" y="4610075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Experiment and Result Analysis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97143B-F2C7-4937-82B4-14E4A585AE3E}"/>
              </a:ext>
            </a:extLst>
          </p:cNvPr>
          <p:cNvSpPr/>
          <p:nvPr/>
        </p:nvSpPr>
        <p:spPr>
          <a:xfrm>
            <a:off x="7005402" y="3480304"/>
            <a:ext cx="464557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Design of Asynchronous System Call Framework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B98267-1717-4297-96EB-519EAC701EEB}"/>
              </a:ext>
            </a:extLst>
          </p:cNvPr>
          <p:cNvSpPr/>
          <p:nvPr/>
        </p:nvSpPr>
        <p:spPr>
          <a:xfrm>
            <a:off x="7005402" y="2456761"/>
            <a:ext cx="464557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 of User Interrupt and ReL4 Micro-kernel 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7E19CF-E48E-4F92-9D87-4F75F64A9E21}"/>
              </a:ext>
            </a:extLst>
          </p:cNvPr>
          <p:cNvSpPr/>
          <p:nvPr/>
        </p:nvSpPr>
        <p:spPr>
          <a:xfrm>
            <a:off x="7005401" y="5705679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spc="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Summary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Experience </a:t>
            </a:r>
          </a:p>
        </p:txBody>
      </p:sp>
    </p:spTree>
    <p:extLst>
      <p:ext uri="{BB962C8B-B14F-4D97-AF65-F5344CB8AC3E}">
        <p14:creationId xmlns:p14="http://schemas.microsoft.com/office/powerpoint/2010/main" val="365797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B019-C3CD-1A7C-1F82-AACEEE4D2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9EF90B-07FF-FDDD-53FD-5C589145C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参数传递与协程运用实现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CF4B2B-9E43-F489-7E2F-2EADB3CDBC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0F2501-028B-59D5-9C57-2BCDE4D9C4A0}"/>
              </a:ext>
            </a:extLst>
          </p:cNvPr>
          <p:cNvSpPr txBox="1"/>
          <p:nvPr/>
        </p:nvSpPr>
        <p:spPr>
          <a:xfrm>
            <a:off x="5028116" y="4528799"/>
            <a:ext cx="271380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实现图（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Rust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8DC97A-06E1-D2F9-58EC-AA34AB9FC582}"/>
              </a:ext>
            </a:extLst>
          </p:cNvPr>
          <p:cNvSpPr txBox="1"/>
          <p:nvPr/>
        </p:nvSpPr>
        <p:spPr>
          <a:xfrm>
            <a:off x="5264494" y="2023531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7D30CA-26F1-8D09-6FC9-EFAC5F76B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72" y="2552577"/>
            <a:ext cx="6220693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35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F5C68-6825-0C63-FBD9-C415B5BA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40B9217-DD26-766D-1E12-E33F761B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参数传递与协程运用实现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3D515B-F06D-DBEB-5A2A-CA9B1D565F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1113AC-A7CD-10B9-3CD3-C5F3FA5F3569}"/>
              </a:ext>
            </a:extLst>
          </p:cNvPr>
          <p:cNvSpPr txBox="1"/>
          <p:nvPr/>
        </p:nvSpPr>
        <p:spPr>
          <a:xfrm>
            <a:off x="5208776" y="5362643"/>
            <a:ext cx="26245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Rust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8B7920-9826-443F-9A81-D3CCE6359785}"/>
              </a:ext>
            </a:extLst>
          </p:cNvPr>
          <p:cNvSpPr txBox="1"/>
          <p:nvPr/>
        </p:nvSpPr>
        <p:spPr>
          <a:xfrm>
            <a:off x="5264493" y="1150263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CF58F-8007-D516-5CEB-31634C32A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12" y="1652944"/>
            <a:ext cx="8765175" cy="36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8C9E-5A5A-D845-A7D7-85EEEAF5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D31B5-49A0-E61A-2F40-0DD58DD2E8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参数传递与协程运用实现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B50E29-7B45-85C7-5125-4B6A51C65E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0B8BD4-E0F0-951C-D773-7812CC9854BB}"/>
              </a:ext>
            </a:extLst>
          </p:cNvPr>
          <p:cNvSpPr txBox="1"/>
          <p:nvPr/>
        </p:nvSpPr>
        <p:spPr>
          <a:xfrm>
            <a:off x="5208777" y="5116432"/>
            <a:ext cx="247980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Rust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473C88-445A-E849-6D03-1B2ECCB6BB68}"/>
              </a:ext>
            </a:extLst>
          </p:cNvPr>
          <p:cNvSpPr txBox="1"/>
          <p:nvPr/>
        </p:nvSpPr>
        <p:spPr>
          <a:xfrm>
            <a:off x="5264494" y="1396474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2EF3AA-254F-1850-227F-305437E05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67" y="1880101"/>
            <a:ext cx="7627866" cy="30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7D9B-D961-594E-56C5-9D58913F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A4CCF9-4B23-369C-D1DC-C9E5FC4E7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异步化改造的系统调用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689C19-D56D-286A-6272-B5E3F0FFE6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FB6092-E29B-9128-76B8-BC4C831F8414}"/>
              </a:ext>
            </a:extLst>
          </p:cNvPr>
          <p:cNvSpPr txBox="1"/>
          <p:nvPr/>
        </p:nvSpPr>
        <p:spPr>
          <a:xfrm>
            <a:off x="775743" y="881250"/>
            <a:ext cx="10498347" cy="508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UntypedRetype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TCBBindNotification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TCBUnbindNotification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58C3-D307-6A5B-BB85-DBA92214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4EC2-FF63-FB0C-B7F2-FE6DCC3CC6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FOUR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E0298B-8728-5459-B12A-AE5F55CF74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Experiment and Result Analysis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0DAE13-6133-065D-881B-6FD5032277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实验与结果分析</a:t>
            </a:r>
          </a:p>
        </p:txBody>
      </p:sp>
    </p:spTree>
    <p:extLst>
      <p:ext uri="{BB962C8B-B14F-4D97-AF65-F5344CB8AC3E}">
        <p14:creationId xmlns:p14="http://schemas.microsoft.com/office/powerpoint/2010/main" val="17594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02AC6-729D-7ED7-481B-81BE9D82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69DBB9-31B0-D220-0E4D-1FBBEE240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性能测试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A29E65-E52C-5D34-5054-A08D48B9FD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00D0E0-FEB0-4308-2266-BD1C9A2A5768}"/>
              </a:ext>
            </a:extLst>
          </p:cNvPr>
          <p:cNvSpPr txBox="1"/>
          <p:nvPr/>
        </p:nvSpPr>
        <p:spPr>
          <a:xfrm>
            <a:off x="775743" y="881250"/>
            <a:ext cx="10498347" cy="464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实验场景：内存映射分配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实验参数：不同并发度（提交协程数量）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对比对象：异步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VS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评价指标：每轮耗时（处理速度）、陷入频率（特权级切换开销）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运行环境：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开发板型号：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AXU15EG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搭载的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FPGA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型号：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Zynq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UltraScale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 XCZU15EG-2FFVB1156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MPSoC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RISCV-V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子系统参数：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E4799A-2727-A01A-7BFE-775392E48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41" y="5056011"/>
            <a:ext cx="5620534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16F5-3C6B-56F6-E73F-F6831353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DB98-EF30-8EEA-39EA-620454CF2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每轮耗时指标分析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B1C401-E53F-EB35-D4DA-2F501AA2AD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7641AE-31CC-CDAB-9092-DB8BA664461F}"/>
              </a:ext>
            </a:extLst>
          </p:cNvPr>
          <p:cNvSpPr txBox="1"/>
          <p:nvPr/>
        </p:nvSpPr>
        <p:spPr>
          <a:xfrm>
            <a:off x="6321512" y="1026924"/>
            <a:ext cx="5321849" cy="452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每轮所占时钟周期数表征处理速度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并发度表征并发协程数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改进后性能低于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改进前行性能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原因：内核负载低，内核协程经常阻塞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高并发环境下：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改进后性能超过改进前性能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改进后性能达到改进前实现的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130.81%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原因：内核负载提升，内核协程稳定运行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35E631-B2B7-7281-ED17-DF880F5DFDBC}"/>
              </a:ext>
            </a:extLst>
          </p:cNvPr>
          <p:cNvSpPr txBox="1"/>
          <p:nvPr/>
        </p:nvSpPr>
        <p:spPr>
          <a:xfrm>
            <a:off x="2043063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16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8D5A35-4524-FCE0-6A56-3029CBC9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3" y="825891"/>
            <a:ext cx="53531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1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C1F3-FC61-0E92-A326-BF724588F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BCA83A-B811-B60B-1FF7-D17D7A86D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陷入频率指标分析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B00AA5-3855-19A5-FC6E-93815AEF0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4CCB01-395B-139D-3CE8-0554DAC6079E}"/>
              </a:ext>
            </a:extLst>
          </p:cNvPr>
          <p:cNvSpPr txBox="1"/>
          <p:nvPr/>
        </p:nvSpPr>
        <p:spPr>
          <a:xfrm>
            <a:off x="6438537" y="1026924"/>
            <a:ext cx="5082075" cy="19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陷入频率表征特权级切换开销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改进前的陷入频率恒为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改进后陷入频率远低于改进前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达到了减少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特权级切换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60D2E-173D-FD45-894F-1E004DB5DF2E}"/>
              </a:ext>
            </a:extLst>
          </p:cNvPr>
          <p:cNvSpPr txBox="1"/>
          <p:nvPr/>
        </p:nvSpPr>
        <p:spPr>
          <a:xfrm>
            <a:off x="2063383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474E0-B650-6461-0EBE-49825ABF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7" y="825891"/>
            <a:ext cx="53823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17A1-29B9-C986-98E6-5979527A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018C8-DC95-C0BE-2F85-6B252CDABA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FIVE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1F992-B9D2-E45F-BBCE-F95FEE75396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/>
              <a:t>Summary and Experience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297927-BAEB-EFDC-55C0-0D6F3BADC2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总结与心得</a:t>
            </a:r>
          </a:p>
        </p:txBody>
      </p:sp>
    </p:spTree>
    <p:extLst>
      <p:ext uri="{BB962C8B-B14F-4D97-AF65-F5344CB8AC3E}">
        <p14:creationId xmlns:p14="http://schemas.microsoft.com/office/powerpoint/2010/main" val="284785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131CD-3890-2516-9298-CFB080F46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1A5B96-590D-D9BD-E188-B84166885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13D42-10C5-AAB3-588D-AB6249CCF1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4B4972-E798-FF64-23AF-C96AE2B04128}"/>
              </a:ext>
            </a:extLst>
          </p:cNvPr>
          <p:cNvSpPr txBox="1"/>
          <p:nvPr/>
        </p:nvSpPr>
        <p:spPr>
          <a:xfrm>
            <a:off x="775743" y="816638"/>
            <a:ext cx="10498347" cy="583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创新点：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结合用户态中断与共享内存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并发、集中处理大量系统调用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结果表明在高并发环境下异步系统调用具有优于原有实现的性能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优化异步系统调用框架性能、增加内核协程数量、实现调度器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设计更全面的实验分析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35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34984-FD78-4404-A66B-31B4A2A173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463320-948E-4528-84CB-5AC3438EFE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+mn-lt"/>
              </a:rPr>
              <a:t>Background and Significance </a:t>
            </a:r>
            <a:endParaRPr lang="zh-CN" altLang="en-US" dirty="0"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709E16-891D-4D39-BF70-1B59FA547E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背景及意义</a:t>
            </a:r>
          </a:p>
        </p:txBody>
      </p:sp>
    </p:spTree>
    <p:extLst>
      <p:ext uri="{BB962C8B-B14F-4D97-AF65-F5344CB8AC3E}">
        <p14:creationId xmlns:p14="http://schemas.microsoft.com/office/powerpoint/2010/main" val="423090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F3F8-D459-4886-E188-780E5D80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9515F-CFDA-622B-7EB1-8D3673747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开源毕设心得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B89717-BB32-6584-ED83-0C9D0CD5C0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09E6A2-1E85-9A28-F0EA-9C5964B7B4D8}"/>
              </a:ext>
            </a:extLst>
          </p:cNvPr>
          <p:cNvSpPr txBox="1"/>
          <p:nvPr/>
        </p:nvSpPr>
        <p:spPr>
          <a:xfrm>
            <a:off x="775743" y="816638"/>
            <a:ext cx="10498347" cy="599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选择开源毕设的理由：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检验一下自己对系统编程的兴趣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系统编程不容易掌握，挑战自我，培养自己面对困难和解决问题的能力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严格要求自己，适应一下研究生的生活，为日后科研打下基础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方法：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训练营：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仅仅通过完成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rustlings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来达到对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的熟练掌握是远远不够的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遍阅读教程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遍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VSCode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对照源码学习教程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自主完成配套实验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毕设：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做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任何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事情都要留下文字记录，方便日后整理</a:t>
            </a:r>
            <a:endParaRPr lang="en-US" altLang="zh-CN" sz="2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与导师积极沟通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36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758CF6AA-740F-4EAC-931A-70DF709D8DFC}"/>
              </a:ext>
            </a:extLst>
          </p:cNvPr>
          <p:cNvSpPr/>
          <p:nvPr/>
        </p:nvSpPr>
        <p:spPr>
          <a:xfrm>
            <a:off x="660400" y="1641622"/>
            <a:ext cx="10858500" cy="3981156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4C862C-5FB5-4F97-8FE9-C88CB29BC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开源毕设心得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5C225-CA43-4AE7-A81B-BA73F90CB1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B16C1-6D5E-46C9-B419-8AFAA0B89E27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9B9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69B9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AA1EA4-1E57-4C58-A2C4-0E4ADC49DE34}"/>
              </a:ext>
            </a:extLst>
          </p:cNvPr>
          <p:cNvSpPr txBox="1"/>
          <p:nvPr/>
        </p:nvSpPr>
        <p:spPr>
          <a:xfrm>
            <a:off x="2112263" y="2929059"/>
            <a:ext cx="8113484" cy="2126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最后，我想向像曾经的我一样，对系统实验和比赛或是开源毕设感兴趣，却因为畏难而保持观望的同学们说：</a:t>
            </a:r>
            <a:endParaRPr kumimoji="0" lang="en-US" altLang="zh-CN" sz="18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rCore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实验是不简单，开源毕设也确实有一定难度。但是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rCore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的课程和实现代码是非常规整且易懂的，逻辑链清晰。只要同学们下足功夫，是有很大概率可以很好地完成的。而开源毕设在向老师和陆老师的悉心指导下，完成起来也是非常顺利的，收获满满！希望后续的同学踊跃报名开源毕设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BA873C-94BF-4477-A4F9-916886556AB4}"/>
              </a:ext>
            </a:extLst>
          </p:cNvPr>
          <p:cNvGrpSpPr/>
          <p:nvPr/>
        </p:nvGrpSpPr>
        <p:grpSpPr>
          <a:xfrm flipH="1" flipV="1">
            <a:off x="1440499" y="1874743"/>
            <a:ext cx="1197518" cy="887732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3" name="任意多边形: 形状 14">
              <a:extLst>
                <a:ext uri="{FF2B5EF4-FFF2-40B4-BE49-F238E27FC236}">
                  <a16:creationId xmlns:a16="http://schemas.microsoft.com/office/drawing/2014/main" id="{E9492BE4-2A5A-4D58-A5CC-1F5750CEF731}"/>
                </a:ext>
              </a:extLst>
            </p:cNvPr>
            <p:cNvSpPr/>
            <p:nvPr/>
          </p:nvSpPr>
          <p:spPr>
            <a:xfrm>
              <a:off x="7708605" y="4880104"/>
              <a:ext cx="775290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909484B-B4A8-4C2B-99B9-08D15B1E12A6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729F2E-99F4-48B1-8CF7-5A278CEE0718}"/>
              </a:ext>
            </a:extLst>
          </p:cNvPr>
          <p:cNvGrpSpPr/>
          <p:nvPr/>
        </p:nvGrpSpPr>
        <p:grpSpPr>
          <a:xfrm rot="10800000" flipH="1" flipV="1">
            <a:off x="9751668" y="4654259"/>
            <a:ext cx="948157" cy="702878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88D7EA3B-51EB-4009-B54A-0AAEEDB935E8}"/>
                </a:ext>
              </a:extLst>
            </p:cNvPr>
            <p:cNvSpPr/>
            <p:nvPr/>
          </p:nvSpPr>
          <p:spPr>
            <a:xfrm>
              <a:off x="77086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任意多边形: 形状 15">
              <a:extLst>
                <a:ext uri="{FF2B5EF4-FFF2-40B4-BE49-F238E27FC236}">
                  <a16:creationId xmlns:a16="http://schemas.microsoft.com/office/drawing/2014/main" id="{C05B4909-3CDB-477E-B3AA-A4CFAA47E27F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54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CE7B-9FD8-9AEE-A01B-6B40F7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03D501-43DF-F265-3AF9-C0A71CC3F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代码仓库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EDCF25-1C55-CE3F-93E8-7C0669736C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F58C63-87C7-9E3C-8A39-E80773D464CB}"/>
              </a:ext>
            </a:extLst>
          </p:cNvPr>
          <p:cNvSpPr txBox="1"/>
          <p:nvPr/>
        </p:nvSpPr>
        <p:spPr>
          <a:xfrm>
            <a:off x="775743" y="816638"/>
            <a:ext cx="11353331" cy="591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的用户态根任务实现，注册发起异步系统调用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2"/>
              </a:rPr>
              <a:t>https://github.com/rel4team/rust-root-task-demo</a:t>
            </a:r>
            <a:endParaRPr kumimoji="0" lang="en-US" altLang="zh-CN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3"/>
              </a:rPr>
              <a:t>https://github.com/rel4team/rel4_kernel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编译后暴露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4"/>
              </a:rPr>
              <a:t>https://github.com/rel4team/rust-sel4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部署文档：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5"/>
              </a:rPr>
              <a:t>https://ctrlz233s-organization.gitbook.io/sel4-analysis/~/changes/brLjJnwFCcbVjO41gQNp/dai-ma-zou-du/rel4test-riscvv-xia-bian-yi-huan-jing-da-jian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毕业设计仓库：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6"/>
              </a:rPr>
              <a:t>https://github.com/BIT-CWH/UndergraduateGraduationProject-2024-BIT-CWH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4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4B06A-C7B2-4879-AC53-C820108F8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THANKS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C45A9E4-B3E8-4864-B6BB-AB54CE5F3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202" y="2722258"/>
            <a:ext cx="8066734" cy="559312"/>
          </a:xfrm>
        </p:spPr>
        <p:txBody>
          <a:bodyPr/>
          <a:lstStyle/>
          <a:p>
            <a:r>
              <a:rPr lang="zh-CN" altLang="en-US" dirty="0"/>
              <a:t>感谢各位同学</a:t>
            </a:r>
            <a:r>
              <a:rPr lang="zh-CN" altLang="en-US"/>
              <a:t>老师收看！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F96F9A6-4D03-44D8-B518-BF20072C69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汇报人：陈伟豪</a:t>
            </a:r>
          </a:p>
        </p:txBody>
      </p:sp>
    </p:spTree>
    <p:extLst>
      <p:ext uri="{BB962C8B-B14F-4D97-AF65-F5344CB8AC3E}">
        <p14:creationId xmlns:p14="http://schemas.microsoft.com/office/powerpoint/2010/main" val="411300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8D4D-ED16-A2D4-7D5E-F9A967F5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DD174A-C104-62E6-562E-B32D6A97D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9AF4C-2A28-FB48-E967-944CB7D6CB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AC3977-9560-83DE-7185-69D12E791C2A}"/>
              </a:ext>
            </a:extLst>
          </p:cNvPr>
          <p:cNvSpPr txBox="1"/>
          <p:nvPr/>
        </p:nvSpPr>
        <p:spPr>
          <a:xfrm>
            <a:off x="675862" y="1097122"/>
            <a:ext cx="10832513" cy="40046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由于微内核结构的特殊性，低</a:t>
            </a:r>
            <a:r>
              <a:rPr lang="en-US" altLang="zh-CN" sz="2200" dirty="0">
                <a:latin typeface="微软雅黑 Light" panose="020B0502040204020203" pitchFamily="34" charset="-122"/>
              </a:rPr>
              <a:t>IPC</a:t>
            </a:r>
            <a:r>
              <a:rPr lang="zh-CN" altLang="en-US" sz="2200" dirty="0">
                <a:latin typeface="微软雅黑 Light" panose="020B0502040204020203" pitchFamily="34" charset="-122"/>
              </a:rPr>
              <a:t>与系统调用成本至关重要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相关工作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提升多核利用率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采用</a:t>
            </a:r>
            <a:r>
              <a:rPr lang="en-US" altLang="zh-CN" sz="2200" dirty="0">
                <a:latin typeface="微软雅黑 Light" panose="020B0502040204020203" pitchFamily="34" charset="-122"/>
              </a:rPr>
              <a:t>Notification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机制增强同步</a:t>
            </a:r>
            <a:r>
              <a:rPr lang="en-US" altLang="zh-CN" sz="2200" dirty="0">
                <a:latin typeface="微软雅黑 Light" panose="020B0502040204020203" pitchFamily="34" charset="-122"/>
              </a:rPr>
              <a:t>IPC</a:t>
            </a:r>
            <a:r>
              <a:rPr lang="zh-CN" altLang="en-US" sz="2200" dirty="0">
                <a:latin typeface="微软雅黑 Light" panose="020B0502040204020203" pitchFamily="34" charset="-122"/>
              </a:rPr>
              <a:t>等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减少内核路径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虚拟消息寄存器、快速路径（</a:t>
            </a:r>
            <a:r>
              <a:rPr lang="en-US" altLang="zh-CN" sz="2200" dirty="0">
                <a:latin typeface="微软雅黑 Light" panose="020B0502040204020203" pitchFamily="34" charset="-122"/>
              </a:rPr>
              <a:t>Fast Path</a:t>
            </a:r>
            <a:r>
              <a:rPr lang="zh-CN" altLang="en-US" sz="2200" dirty="0">
                <a:latin typeface="微软雅黑 Light" panose="020B0502040204020203" pitchFamily="34" charset="-122"/>
              </a:rPr>
              <a:t>）等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减少特权级切换开销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组合系统调用、</a:t>
            </a:r>
            <a:r>
              <a:rPr lang="en-US" altLang="zh-CN" sz="2200" dirty="0">
                <a:latin typeface="微软雅黑 Light" panose="020B0502040204020203" pitchFamily="34" charset="-122"/>
              </a:rPr>
              <a:t>ASID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机制等</a:t>
            </a:r>
          </a:p>
        </p:txBody>
      </p:sp>
    </p:spTree>
    <p:extLst>
      <p:ext uri="{BB962C8B-B14F-4D97-AF65-F5344CB8AC3E}">
        <p14:creationId xmlns:p14="http://schemas.microsoft.com/office/powerpoint/2010/main" val="169022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B46C-3BDC-3F7B-1E05-F7DCC75E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473C8D-F989-4857-5630-E5B992E2A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改进方案提出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10E5AA-403C-2CCE-A198-1FB5E2427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59886F-D854-09E9-C150-CEC197A27D9C}"/>
              </a:ext>
            </a:extLst>
          </p:cNvPr>
          <p:cNvSpPr txBox="1"/>
          <p:nvPr/>
        </p:nvSpPr>
        <p:spPr>
          <a:xfrm>
            <a:off x="675862" y="1097122"/>
            <a:ext cx="10832513" cy="19737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前两部分优化趋于极限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减少特权级切换开销已成为优化主要方向</a:t>
            </a:r>
            <a:r>
              <a:rPr lang="en-US" altLang="zh-CN" sz="2200" baseline="30000" dirty="0">
                <a:latin typeface="微软雅黑 Light" panose="020B0502040204020203" pitchFamily="34" charset="-122"/>
              </a:rPr>
              <a:t>[1]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对于频繁调用的场景，用户态</a:t>
            </a:r>
            <a:r>
              <a:rPr lang="en-US" altLang="zh-CN" sz="2200" dirty="0">
                <a:latin typeface="微软雅黑 Light" panose="020B0502040204020203" pitchFamily="34" charset="-122"/>
              </a:rPr>
              <a:t>-</a:t>
            </a:r>
            <a:r>
              <a:rPr lang="zh-CN" altLang="en-US" sz="2200" dirty="0">
                <a:latin typeface="微软雅黑 Light" panose="020B0502040204020203" pitchFamily="34" charset="-122"/>
              </a:rPr>
              <a:t>内核态的上下文切换已经成为限制系统性能的最大瓶颈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微软雅黑 Light" panose="020B0502040204020203" pitchFamily="34" charset="-122"/>
            </a:endParaRPr>
          </a:p>
        </p:txBody>
      </p:sp>
      <p:sp>
        <p:nvSpPr>
          <p:cNvPr id="4" name="right-arrow_339913">
            <a:extLst>
              <a:ext uri="{FF2B5EF4-FFF2-40B4-BE49-F238E27FC236}">
                <a16:creationId xmlns:a16="http://schemas.microsoft.com/office/drawing/2014/main" id="{6B43E9A7-05E9-9BB2-06FD-7A7ACC1DB599}"/>
              </a:ext>
            </a:extLst>
          </p:cNvPr>
          <p:cNvSpPr>
            <a:spLocks noChangeAspect="1"/>
          </p:cNvSpPr>
          <p:nvPr/>
        </p:nvSpPr>
        <p:spPr bwMode="auto">
          <a:xfrm>
            <a:off x="877529" y="3181842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1D834-0815-45F5-D864-D43ED774B5E9}"/>
              </a:ext>
            </a:extLst>
          </p:cNvPr>
          <p:cNvSpPr txBox="1"/>
          <p:nvPr/>
        </p:nvSpPr>
        <p:spPr>
          <a:xfrm>
            <a:off x="1688881" y="2716073"/>
            <a:ext cx="10832513" cy="14654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基于用户态中断</a:t>
            </a:r>
            <a:r>
              <a:rPr lang="en-US" altLang="zh-CN" sz="2200" baseline="30000" dirty="0">
                <a:latin typeface="微软雅黑 Light" panose="020B0502040204020203" pitchFamily="34" charset="-122"/>
              </a:rPr>
              <a:t>[2]</a:t>
            </a:r>
            <a:r>
              <a:rPr lang="zh-CN" altLang="en-US" sz="2200" dirty="0">
                <a:latin typeface="微软雅黑 Light" panose="020B0502040204020203" pitchFamily="34" charset="-122"/>
              </a:rPr>
              <a:t>的改进方案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用户态中断通过硬件的方式，无需陷入内核即可发送信号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避免了特权级切换，具有更好的通信性能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75C86B-8F3B-390F-608D-15F7636E56E3}"/>
              </a:ext>
            </a:extLst>
          </p:cNvPr>
          <p:cNvCxnSpPr>
            <a:cxnSpLocks/>
          </p:cNvCxnSpPr>
          <p:nvPr/>
        </p:nvCxnSpPr>
        <p:spPr>
          <a:xfrm>
            <a:off x="775743" y="617799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558E7A4-C6DE-179D-AACB-24042C51BAFA}"/>
              </a:ext>
            </a:extLst>
          </p:cNvPr>
          <p:cNvSpPr txBox="1"/>
          <p:nvPr/>
        </p:nvSpPr>
        <p:spPr>
          <a:xfrm>
            <a:off x="775743" y="6209101"/>
            <a:ext cx="10364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[1] Gu J , Wu X , Li W ,et al. Harmonizing Performance and Isolation in Microkernels with Efficient Intra-kernel Isolation and Communication[J].  2020.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[2]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Sohil M. User Interrupt–A faster way to signal[R]. LPC Virtual, Linux Plumbers Conference. 2021.9.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B98A80-0784-D46B-DCCE-0B321922B07C}"/>
              </a:ext>
            </a:extLst>
          </p:cNvPr>
          <p:cNvSpPr txBox="1"/>
          <p:nvPr/>
        </p:nvSpPr>
        <p:spPr>
          <a:xfrm>
            <a:off x="675861" y="4203219"/>
            <a:ext cx="10832513" cy="33471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研究目的：</a:t>
            </a: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利用用户态中断改进后的</a:t>
            </a:r>
            <a:r>
              <a:rPr lang="en-US" altLang="zh-CN" sz="2200" dirty="0">
                <a:latin typeface="微软雅黑 Light" panose="020B0502040204020203" pitchFamily="34" charset="-122"/>
              </a:rPr>
              <a:t>Notification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</a:t>
            </a: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异步化改造同步系统调用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减少特权级切换频率，从而降低系统调用开销，提升系统性能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200" baseline="30000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98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3FDF-E591-B559-5BFB-CE71BD783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3D61D-85E1-A496-CEA1-6F5F9E33D5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CD16B-AB90-D056-4CC8-ADD9672FBB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Introduction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User</a:t>
            </a:r>
            <a:r>
              <a:rPr lang="zh-CN" altLang="en-US" sz="1100" dirty="0"/>
              <a:t> </a:t>
            </a:r>
            <a:r>
              <a:rPr lang="en-US" altLang="zh-CN" sz="1100" dirty="0"/>
              <a:t>Interrupt</a:t>
            </a:r>
            <a:r>
              <a:rPr lang="zh-CN" altLang="en-US" sz="1100" dirty="0"/>
              <a:t> </a:t>
            </a:r>
            <a:r>
              <a:rPr lang="en-US" altLang="zh-CN" sz="1100" dirty="0"/>
              <a:t>and</a:t>
            </a:r>
            <a:r>
              <a:rPr lang="zh-CN" altLang="en-US" sz="1100" dirty="0"/>
              <a:t> </a:t>
            </a:r>
            <a:r>
              <a:rPr lang="en-US" altLang="zh-CN" sz="1100" dirty="0"/>
              <a:t>ReL4 Micro-kernel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4DB76F-4AA5-E331-B829-71B47BF6E8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3306" y="3653340"/>
            <a:ext cx="6205386" cy="427786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用户态中断及</a:t>
            </a:r>
            <a:r>
              <a:rPr lang="en-US" altLang="zh-CN" sz="2800" dirty="0"/>
              <a:t>REL4</a:t>
            </a:r>
            <a:r>
              <a:rPr lang="zh-CN" altLang="en-US" sz="2800" dirty="0"/>
              <a:t>微内核介绍</a:t>
            </a:r>
          </a:p>
        </p:txBody>
      </p:sp>
    </p:spTree>
    <p:extLst>
      <p:ext uri="{BB962C8B-B14F-4D97-AF65-F5344CB8AC3E}">
        <p14:creationId xmlns:p14="http://schemas.microsoft.com/office/powerpoint/2010/main" val="268876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6787-9506-EBFD-804D-D941FBD0D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87CA4E-5C4C-00DC-EF89-5C3CA6218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ReL4</a:t>
            </a:r>
            <a:r>
              <a:rPr lang="zh-CN" altLang="en-US" dirty="0"/>
              <a:t>微内核结构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E8E83C-D41F-A1C4-3B5E-E66BC37E4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250050-B8D1-56BF-3CBA-A930AA563426}"/>
              </a:ext>
            </a:extLst>
          </p:cNvPr>
          <p:cNvSpPr txBox="1"/>
          <p:nvPr/>
        </p:nvSpPr>
        <p:spPr>
          <a:xfrm>
            <a:off x="7678469" y="1281404"/>
            <a:ext cx="4456504" cy="488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作为开发平台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en-US" altLang="zh-CN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r>
              <a:rPr lang="en-US" altLang="zh-CN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提供基本的内核支持功能：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系统调用处理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中断处理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进程管理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进程间通信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内存管理（内存分配在用户态）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4F51E9-25DC-D341-EFA6-FF20939257A5}"/>
              </a:ext>
            </a:extLst>
          </p:cNvPr>
          <p:cNvSpPr txBox="1"/>
          <p:nvPr/>
        </p:nvSpPr>
        <p:spPr>
          <a:xfrm>
            <a:off x="3183668" y="5218927"/>
            <a:ext cx="24148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架构图（改进前）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75CD323-4DC8-5FD5-3B42-F324967DCB4D}"/>
              </a:ext>
            </a:extLst>
          </p:cNvPr>
          <p:cNvCxnSpPr>
            <a:cxnSpLocks/>
          </p:cNvCxnSpPr>
          <p:nvPr/>
        </p:nvCxnSpPr>
        <p:spPr>
          <a:xfrm>
            <a:off x="775743" y="607639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6228780-D1B5-6E46-5239-7DA9C486A84D}"/>
              </a:ext>
            </a:extLst>
          </p:cNvPr>
          <p:cNvSpPr txBox="1"/>
          <p:nvPr/>
        </p:nvSpPr>
        <p:spPr>
          <a:xfrm>
            <a:off x="775743" y="6083349"/>
            <a:ext cx="1079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 Klein G, Elphinstone K, </a:t>
            </a:r>
            <a:r>
              <a:rPr kumimoji="0" lang="en-US" altLang="zh-CN" sz="9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Heiser</a:t>
            </a: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G, et al. seL4: Formal verification of an OS kernel[C]//Proceedings of the ACM SIGOPS 22nd symposium on Operating systems principles. 2009: 207-220.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 ReL4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微内核的开发者为北京理工大学</a:t>
            </a: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2022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级硕士研究生廖东海学长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A13F9C-EE87-D43E-B70C-79585BBC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" y="898927"/>
            <a:ext cx="746977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5DD3F-C319-F05C-C84C-100539FB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E0AE1F-02FC-377D-88FB-C040BEC29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ReL4</a:t>
            </a:r>
            <a:r>
              <a:rPr lang="zh-CN" altLang="en-US" dirty="0"/>
              <a:t>微内核结构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E020F5-D97B-8D8B-AED0-66F13FF743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7C223C-82A3-4115-A47E-0E52EA9F2AFC}"/>
              </a:ext>
            </a:extLst>
          </p:cNvPr>
          <p:cNvSpPr txBox="1"/>
          <p:nvPr/>
        </p:nvSpPr>
        <p:spPr>
          <a:xfrm>
            <a:off x="7678469" y="1281404"/>
            <a:ext cx="4513531" cy="334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模块：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实现了异步系统调用的相关方法：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共享内存的解析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异步系统调用发起接口（用户态）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异步系统调用处理函数（内核态）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以基于用户态中断（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UINT</a:t>
            </a:r>
            <a:r>
              <a:rPr lang="en-US" altLang="zh-CN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[5]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）的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机制为基础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8FF9A4-8C99-0F03-4F8E-96C69BB90DAD}"/>
              </a:ext>
            </a:extLst>
          </p:cNvPr>
          <p:cNvSpPr txBox="1"/>
          <p:nvPr/>
        </p:nvSpPr>
        <p:spPr>
          <a:xfrm>
            <a:off x="775743" y="6035289"/>
            <a:ext cx="1079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[5]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田凯夫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. RISC-V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用户态中断扩展设计与实现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[D].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北京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清华大学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, 2023.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77BEC0-2718-93F8-E42A-0EA1E209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0" y="898927"/>
            <a:ext cx="7460328" cy="4320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B9628CD-20BE-6278-D5AE-D0411BF36744}"/>
              </a:ext>
            </a:extLst>
          </p:cNvPr>
          <p:cNvCxnSpPr>
            <a:cxnSpLocks/>
          </p:cNvCxnSpPr>
          <p:nvPr/>
        </p:nvCxnSpPr>
        <p:spPr>
          <a:xfrm>
            <a:off x="775743" y="602285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53F21E0-B32B-504C-02AE-B15CD4F8FD20}"/>
              </a:ext>
            </a:extLst>
          </p:cNvPr>
          <p:cNvSpPr txBox="1"/>
          <p:nvPr/>
        </p:nvSpPr>
        <p:spPr>
          <a:xfrm>
            <a:off x="3183669" y="5218927"/>
            <a:ext cx="24030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架构图（改进后）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6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3D34F-9C36-5D47-CF22-38B4E7B0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4CEF63-3700-61B8-3DE4-068151F7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SeL4 &amp; ReL4</a:t>
            </a:r>
            <a:r>
              <a:rPr lang="zh-CN" altLang="en-US" dirty="0"/>
              <a:t>中的</a:t>
            </a:r>
            <a:r>
              <a:rPr lang="en-US" altLang="zh-CN" dirty="0"/>
              <a:t>Capability</a:t>
            </a:r>
            <a:r>
              <a:rPr lang="zh-CN" altLang="en-US" dirty="0"/>
              <a:t>机制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769A9F-647B-E70B-0A28-C3C88F6EF0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1F92B8-3F3B-61D0-1C68-9459D06D7092}"/>
              </a:ext>
            </a:extLst>
          </p:cNvPr>
          <p:cNvSpPr txBox="1"/>
          <p:nvPr/>
        </p:nvSpPr>
        <p:spPr>
          <a:xfrm>
            <a:off x="775743" y="816638"/>
            <a:ext cx="10498347" cy="583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、内存块等系统资源的抽象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生成内核对象：对空闲内存对象使用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untyped_retype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()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方法。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访问内核对象的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Token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指向内核对象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设置权限集合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对任何内核对象的调用都需要经过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CSpace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每个进程各自的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空间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机制的优势：安全、隔离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546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9.0,&quot;FooterHeight&quot;:0.0,&quot;SideMargin&quot;:5.5,&quot;TopMargin&quot;:0.0,&quot;BottomMargin&quot;:4.0,&quot;IntervalMargin&quot;:5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Times New Roman"/>
        <a:ea typeface="Microsoft YaHei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1901</Words>
  <Application>Microsoft Office PowerPoint</Application>
  <PresentationFormat>宽屏</PresentationFormat>
  <Paragraphs>270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微软雅黑 Light</vt:lpstr>
      <vt:lpstr>Arial</vt:lpstr>
      <vt:lpstr>等线</vt:lpstr>
      <vt:lpstr>微软雅黑</vt:lpstr>
      <vt:lpstr>Wingdings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lanzhiqi19981218@126.com</dc:creator>
  <cp:lastModifiedBy>伟豪 陈</cp:lastModifiedBy>
  <cp:revision>337</cp:revision>
  <dcterms:created xsi:type="dcterms:W3CDTF">2019-01-22T05:07:51Z</dcterms:created>
  <dcterms:modified xsi:type="dcterms:W3CDTF">2024-11-09T16:43:00Z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2019-04-13T04:06:38.2988467Z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8f1d0d85-f7ce-4e8a-88d4-37817bcfd9f9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